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3575"/>
  <p:notesSz cx="7772400" cy="10058400"/>
  <p:embeddedFontLst>
    <p:embeddedFont>
      <p:font typeface="Corben"/>
      <p:bold r:id="rId22"/>
    </p:embeddedFont>
    <p:embeddedFont>
      <p:font typeface="Arial Black"/>
      <p:regular r:id="rId23"/>
    </p:embeddedFont>
    <p:embeddedFont>
      <p:font typeface="Ope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28" roundtripDataSignature="AMtx7mh6GRO++YOproPS1XZi555lbuaw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Corben-bold.fntdata"/><Relationship Id="rId21" Type="http://schemas.openxmlformats.org/officeDocument/2006/relationships/slide" Target="slides/slide16.xml"/><Relationship Id="rId24" Type="http://schemas.openxmlformats.org/officeDocument/2006/relationships/font" Target="fonts/OpenSans-regular.fntdata"/><Relationship Id="rId23" Type="http://schemas.openxmlformats.org/officeDocument/2006/relationships/font" Target="fonts/ArialBlack-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italic.fntdata"/><Relationship Id="rId25" Type="http://schemas.openxmlformats.org/officeDocument/2006/relationships/font" Target="fonts/OpenSans-bold.fntdata"/><Relationship Id="rId28" Type="http://customschemas.google.com/relationships/presentationmetadata" Target="metadata"/><Relationship Id="rId27"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4" name="Google Shape;4;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5" name="Google Shape;5;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6" name="Google Shape;6;n"/>
          <p:cNvSpPr/>
          <p:nvPr>
            <p:ph idx="2" type="sldImg"/>
          </p:nvPr>
        </p:nvSpPr>
        <p:spPr>
          <a:xfrm>
            <a:off x="1371600" y="763588"/>
            <a:ext cx="5022850" cy="37655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 name="Google Shape;7;n"/>
          <p:cNvSpPr txBox="1"/>
          <p:nvPr>
            <p:ph idx="1" type="body"/>
          </p:nvPr>
        </p:nvSpPr>
        <p:spPr>
          <a:xfrm>
            <a:off x="777875" y="4776788"/>
            <a:ext cx="6211888" cy="4519612"/>
          </a:xfrm>
          <a:prstGeom prst="rect">
            <a:avLst/>
          </a:prstGeom>
          <a:noFill/>
          <a:ln>
            <a:noFill/>
          </a:ln>
        </p:spPr>
        <p:txBody>
          <a:bodyPr anchorCtr="0" anchor="t" bIns="0" lIns="0" spcFirstLastPara="1" rIns="0" wrap="square" tIns="0">
            <a:noAutofit/>
          </a:bodyPr>
          <a:lstStyle>
            <a:lvl1pPr indent="-228600" lvl="0" marL="4572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8" name="Google Shape;8;n"/>
          <p:cNvSpPr txBox="1"/>
          <p:nvPr>
            <p:ph idx="3" type="hdr"/>
          </p:nvPr>
        </p:nvSpPr>
        <p:spPr>
          <a:xfrm>
            <a:off x="0" y="0"/>
            <a:ext cx="3367088" cy="496888"/>
          </a:xfrm>
          <a:prstGeom prst="rect">
            <a:avLst/>
          </a:prstGeom>
          <a:noFill/>
          <a:ln>
            <a:noFill/>
          </a:ln>
        </p:spPr>
        <p:txBody>
          <a:bodyPr anchorCtr="0" anchor="t" bIns="0" lIns="0" spcFirstLastPara="1" rIns="0" wrap="square" tIns="0">
            <a:noAutofit/>
          </a:bodyPr>
          <a:lstStyle>
            <a:lvl1pPr lvl="0" marR="0" rtl="0" algn="l">
              <a:lnSpc>
                <a:spcPct val="95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9" name="Google Shape;9;n"/>
          <p:cNvSpPr txBox="1"/>
          <p:nvPr>
            <p:ph idx="10" type="dt"/>
          </p:nvPr>
        </p:nvSpPr>
        <p:spPr>
          <a:xfrm>
            <a:off x="4398963" y="0"/>
            <a:ext cx="3367087" cy="496888"/>
          </a:xfrm>
          <a:prstGeom prst="rect">
            <a:avLst/>
          </a:prstGeom>
          <a:noFill/>
          <a:ln>
            <a:noFill/>
          </a:ln>
        </p:spPr>
        <p:txBody>
          <a:bodyPr anchorCtr="0" anchor="t" bIns="0" lIns="0" spcFirstLastPara="1" rIns="0" wrap="square" tIns="0">
            <a:noAutofit/>
          </a:bodyPr>
          <a:lstStyle>
            <a:lvl1pPr lvl="0" marR="0" rtl="0" algn="r">
              <a:lnSpc>
                <a:spcPct val="95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 name="Google Shape;10;n"/>
          <p:cNvSpPr txBox="1"/>
          <p:nvPr>
            <p:ph idx="11" type="ftr"/>
          </p:nvPr>
        </p:nvSpPr>
        <p:spPr>
          <a:xfrm>
            <a:off x="0" y="9555163"/>
            <a:ext cx="3367088" cy="496887"/>
          </a:xfrm>
          <a:prstGeom prst="rect">
            <a:avLst/>
          </a:prstGeom>
          <a:noFill/>
          <a:ln>
            <a:noFill/>
          </a:ln>
        </p:spPr>
        <p:txBody>
          <a:bodyPr anchorCtr="0" anchor="b" bIns="0" lIns="0" spcFirstLastPara="1" rIns="0" wrap="square" tIns="0">
            <a:noAutofit/>
          </a:bodyPr>
          <a:lstStyle>
            <a:lvl1pPr lvl="0" marR="0" rtl="0" algn="l">
              <a:lnSpc>
                <a:spcPct val="95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1" name="Google Shape;11;n"/>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78" name="Google Shape;78;p1: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9" name="Google Shape;79;p1:notes"/>
          <p:cNvSpPr txBox="1"/>
          <p:nvPr>
            <p:ph idx="1" type="body"/>
          </p:nvPr>
        </p:nvSpPr>
        <p:spPr>
          <a:xfrm>
            <a:off x="777875" y="4776788"/>
            <a:ext cx="6218238" cy="4525962"/>
          </a:xfrm>
          <a:prstGeom prst="rect">
            <a:avLst/>
          </a:prstGeom>
          <a:noFill/>
          <a:ln>
            <a:noFill/>
          </a:ln>
        </p:spPr>
        <p:txBody>
          <a:bodyPr anchorCtr="0" anchor="ctr" bIns="0" lIns="0" spcFirstLastPara="1" rIns="0" wrap="square" tIns="0">
            <a:noAutofit/>
          </a:bodyPr>
          <a:lstStyle/>
          <a:p>
            <a:pPr indent="0" lvl="0" marL="0" rtl="0" algn="ctr">
              <a:lnSpc>
                <a:spcPct val="93000"/>
              </a:lnSpc>
              <a:spcBef>
                <a:spcPts val="0"/>
              </a:spcBef>
              <a:spcAft>
                <a:spcPts val="0"/>
              </a:spcAft>
              <a:buClr>
                <a:schemeClr val="lt1"/>
              </a:buClr>
              <a:buSzPts val="1200"/>
              <a:buFont typeface="Arial Black"/>
              <a:buNone/>
            </a:pPr>
            <a:r>
              <a:rPr lang="en-US" sz="1200">
                <a:solidFill>
                  <a:schemeClr val="dk1"/>
                </a:solidFill>
                <a:latin typeface="Arial"/>
                <a:ea typeface="Arial"/>
                <a:cs typeface="Arial"/>
                <a:sym typeface="Arial"/>
              </a:rPr>
              <a:t>Now that we know how to get stored energy </a:t>
            </a:r>
            <a:r>
              <a:rPr lang="en-US">
                <a:solidFill>
                  <a:schemeClr val="dk1"/>
                </a:solidFill>
                <a:latin typeface="Arial"/>
                <a:ea typeface="Arial"/>
                <a:cs typeface="Arial"/>
                <a:sym typeface="Arial"/>
              </a:rPr>
              <a:t>let's</a:t>
            </a:r>
            <a:r>
              <a:rPr lang="en-US" sz="1200">
                <a:solidFill>
                  <a:schemeClr val="dk1"/>
                </a:solidFill>
                <a:latin typeface="Arial"/>
                <a:ea typeface="Arial"/>
                <a:cs typeface="Arial"/>
                <a:sym typeface="Arial"/>
              </a:rPr>
              <a:t> look at making that energy into motion with a motor</a:t>
            </a:r>
            <a:br>
              <a:rPr lang="en-US" sz="1200">
                <a:solidFill>
                  <a:schemeClr val="dk1"/>
                </a:solidFill>
                <a:latin typeface="Arial"/>
                <a:ea typeface="Arial"/>
                <a:cs typeface="Arial"/>
                <a:sym typeface="Arial"/>
              </a:rPr>
            </a:br>
            <a:br>
              <a:rPr lang="en-US" sz="1200">
                <a:solidFill>
                  <a:schemeClr val="dk1"/>
                </a:solidFill>
                <a:latin typeface="Arial"/>
                <a:ea typeface="Arial"/>
                <a:cs typeface="Arial"/>
                <a:sym typeface="Arial"/>
              </a:rPr>
            </a:br>
            <a:r>
              <a:rPr lang="en-US">
                <a:solidFill>
                  <a:srgbClr val="111111"/>
                </a:solidFill>
                <a:latin typeface="Arial"/>
                <a:ea typeface="Arial"/>
                <a:cs typeface="Arial"/>
                <a:sym typeface="Arial"/>
              </a:rPr>
              <a:t>It's time to put our cosmic caps on and delve into the world of motion! With our newfound knowledge of </a:t>
            </a:r>
            <a:r>
              <a:rPr b="1" lang="en-US">
                <a:solidFill>
                  <a:srgbClr val="111111"/>
                </a:solidFill>
                <a:latin typeface="Arial"/>
                <a:ea typeface="Arial"/>
                <a:cs typeface="Arial"/>
                <a:sym typeface="Arial"/>
              </a:rPr>
              <a:t>**stored energy**</a:t>
            </a:r>
            <a:r>
              <a:rPr lang="en-US">
                <a:solidFill>
                  <a:srgbClr val="111111"/>
                </a:solidFill>
                <a:latin typeface="Arial"/>
                <a:ea typeface="Arial"/>
                <a:cs typeface="Arial"/>
                <a:sym typeface="Arial"/>
              </a:rPr>
              <a:t>, let's embark on a thrilling quest to transform that dormant power into dynamic action with a motor. Together, we'll spin the wheels of innovation and set our creations into motion!</a:t>
            </a:r>
            <a:endParaRPr>
              <a:solidFill>
                <a:srgbClr val="111111"/>
              </a:solidFill>
              <a:latin typeface="Arial"/>
              <a:ea typeface="Arial"/>
              <a:cs typeface="Arial"/>
              <a:sym typeface="Arial"/>
            </a:endParaRPr>
          </a:p>
          <a:p>
            <a:pPr indent="0" lvl="0" marL="0" rtl="0" algn="ctr">
              <a:lnSpc>
                <a:spcPct val="93000"/>
              </a:lnSpc>
              <a:spcBef>
                <a:spcPts val="0"/>
              </a:spcBef>
              <a:spcAft>
                <a:spcPts val="0"/>
              </a:spcAft>
              <a:buClr>
                <a:schemeClr val="lt1"/>
              </a:buClr>
              <a:buSzPts val="1200"/>
              <a:buFont typeface="Arial Black"/>
              <a:buNone/>
            </a:pPr>
            <a:r>
              <a:t/>
            </a:r>
            <a:endParaRPr>
              <a:solidFill>
                <a:schemeClr val="dk1"/>
              </a:solidFill>
              <a:latin typeface="Arial"/>
              <a:ea typeface="Arial"/>
              <a:cs typeface="Arial"/>
              <a:sym typeface="Arial"/>
            </a:endParaRPr>
          </a:p>
          <a:p>
            <a:pPr indent="0" lvl="0" marL="0" rtl="0" algn="l">
              <a:spcBef>
                <a:spcPts val="360"/>
              </a:spcBef>
              <a:spcAft>
                <a:spcPts val="0"/>
              </a:spcAft>
              <a:buNone/>
            </a:pPr>
            <a:r>
              <a:t/>
            </a:r>
            <a:endParaRPr>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0: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92" name="Google Shape;192;p10: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3" name="Google Shape;193;p10:notes"/>
          <p:cNvSpPr txBox="1"/>
          <p:nvPr>
            <p:ph idx="1" type="body"/>
          </p:nvPr>
        </p:nvSpPr>
        <p:spPr>
          <a:xfrm>
            <a:off x="777875" y="4776788"/>
            <a:ext cx="6216650" cy="4524375"/>
          </a:xfrm>
          <a:prstGeom prst="rect">
            <a:avLst/>
          </a:prstGeom>
          <a:noFill/>
          <a:ln>
            <a:noFill/>
          </a:ln>
        </p:spPr>
        <p:txBody>
          <a:bodyPr anchorCtr="0" anchor="ctr" bIns="0" lIns="0" spcFirstLastPara="1" rIns="0" wrap="square" tIns="0">
            <a:noAutofit/>
          </a:bodyPr>
          <a:lstStyle/>
          <a:p>
            <a:pPr indent="0" lvl="0" marL="0" rtl="0" algn="ctr">
              <a:lnSpc>
                <a:spcPct val="93000"/>
              </a:lnSpc>
              <a:spcBef>
                <a:spcPts val="0"/>
              </a:spcBef>
              <a:spcAft>
                <a:spcPts val="0"/>
              </a:spcAft>
              <a:buClr>
                <a:srgbClr val="000000"/>
              </a:buClr>
              <a:buSzPts val="1200"/>
              <a:buFont typeface="Arial"/>
              <a:buNone/>
            </a:pPr>
            <a:r>
              <a:rPr lang="en-US" sz="1200">
                <a:latin typeface="Arial"/>
                <a:ea typeface="Arial"/>
                <a:cs typeface="Arial"/>
                <a:sym typeface="Arial"/>
              </a:rPr>
              <a:t>Now that you've </a:t>
            </a:r>
            <a:endParaRPr/>
          </a:p>
          <a:p>
            <a:pPr indent="0" lvl="0" marL="0" marR="0" rtl="0" algn="ctr">
              <a:lnSpc>
                <a:spcPct val="93000"/>
              </a:lnSpc>
              <a:spcBef>
                <a:spcPts val="360"/>
              </a:spcBef>
              <a:spcAft>
                <a:spcPts val="0"/>
              </a:spcAft>
              <a:buClr>
                <a:srgbClr val="000000"/>
              </a:buClr>
              <a:buSzPts val="1200"/>
              <a:buFont typeface="Arial"/>
              <a:buNone/>
            </a:pPr>
            <a:r>
              <a:rPr lang="en-US" sz="1200">
                <a:latin typeface="Arial"/>
                <a:ea typeface="Arial"/>
                <a:cs typeface="Arial"/>
                <a:sym typeface="Arial"/>
              </a:rPr>
              <a:t>created your magnetic coil, connect the battery to the side wires with the jumper clamps.</a:t>
            </a:r>
            <a:br>
              <a:rPr lang="en-US" sz="1200">
                <a:latin typeface="Arial"/>
                <a:ea typeface="Arial"/>
                <a:cs typeface="Arial"/>
                <a:sym typeface="Arial"/>
              </a:rPr>
            </a:br>
            <a:r>
              <a:rPr lang="en-US" sz="1200">
                <a:latin typeface="Arial Black"/>
                <a:ea typeface="Arial Black"/>
                <a:cs typeface="Arial Black"/>
                <a:sym typeface="Arial Black"/>
              </a:rPr>
              <a:t>What happens when you place the compass close to the magnetic coil?</a:t>
            </a:r>
            <a:endParaRPr/>
          </a:p>
          <a:p>
            <a:pPr indent="0" lvl="0" marL="0" rtl="0" algn="ctr">
              <a:lnSpc>
                <a:spcPct val="93000"/>
              </a:lnSpc>
              <a:spcBef>
                <a:spcPts val="360"/>
              </a:spcBef>
              <a:spcAft>
                <a:spcPts val="0"/>
              </a:spcAft>
              <a:buClr>
                <a:srgbClr val="000000"/>
              </a:buClr>
              <a:buSzPts val="1200"/>
              <a:buFont typeface="Times New Roman"/>
              <a:buNone/>
            </a:pPr>
            <a:r>
              <a:t/>
            </a:r>
            <a:endParaRPr sz="1200">
              <a:latin typeface="Arial"/>
              <a:ea typeface="Arial"/>
              <a:cs typeface="Arial"/>
              <a:sym typeface="Arial"/>
            </a:endParaRPr>
          </a:p>
          <a:p>
            <a:pPr indent="0" lvl="0" marL="0" rtl="0" algn="l">
              <a:spcBef>
                <a:spcPts val="36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02" name="Google Shape;202;p11: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03" name="Google Shape;203;p11:notes"/>
          <p:cNvSpPr txBox="1"/>
          <p:nvPr>
            <p:ph idx="1" type="body"/>
          </p:nvPr>
        </p:nvSpPr>
        <p:spPr>
          <a:xfrm>
            <a:off x="777875" y="4776788"/>
            <a:ext cx="6218238" cy="4525962"/>
          </a:xfrm>
          <a:prstGeom prst="rect">
            <a:avLst/>
          </a:prstGeom>
          <a:noFill/>
          <a:ln>
            <a:noFill/>
          </a:ln>
        </p:spPr>
        <p:txBody>
          <a:bodyPr anchorCtr="0" anchor="ctr" bIns="0" lIns="0" spcFirstLastPara="1" rIns="0" wrap="square" tIns="0">
            <a:noAutofit/>
          </a:bodyPr>
          <a:lstStyle/>
          <a:p>
            <a:pPr indent="0" lvl="0" marL="0" rtl="0" algn="l">
              <a:lnSpc>
                <a:spcPct val="93000"/>
              </a:lnSpc>
              <a:spcBef>
                <a:spcPts val="0"/>
              </a:spcBef>
              <a:spcAft>
                <a:spcPts val="0"/>
              </a:spcAft>
              <a:buClr>
                <a:srgbClr val="000000"/>
              </a:buClr>
              <a:buSzPts val="1400"/>
              <a:buFont typeface="Arial"/>
              <a:buNone/>
            </a:pPr>
            <a:r>
              <a:rPr b="1" lang="en-US" sz="1400">
                <a:latin typeface="Arial"/>
                <a:ea typeface="Arial"/>
                <a:cs typeface="Arial"/>
                <a:sym typeface="Arial"/>
              </a:rPr>
              <a:t>A commutator makes sure the wires stay in contact with the coil as the coil spins. </a:t>
            </a:r>
            <a:endParaRPr/>
          </a:p>
          <a:p>
            <a:pPr indent="0" lvl="0" marL="0" rtl="0" algn="l">
              <a:lnSpc>
                <a:spcPct val="93000"/>
              </a:lnSpc>
              <a:spcBef>
                <a:spcPts val="240"/>
              </a:spcBef>
              <a:spcAft>
                <a:spcPts val="0"/>
              </a:spcAft>
              <a:buClr>
                <a:srgbClr val="000000"/>
              </a:buClr>
              <a:buSzPts val="800"/>
              <a:buFont typeface="Times New Roman"/>
              <a:buNone/>
            </a:pPr>
            <a:r>
              <a:t/>
            </a:r>
            <a:endParaRPr sz="800">
              <a:latin typeface="Arial"/>
              <a:ea typeface="Arial"/>
              <a:cs typeface="Arial"/>
              <a:sym typeface="Arial"/>
            </a:endParaRPr>
          </a:p>
          <a:p>
            <a:pPr indent="0" lvl="0" marL="0" rtl="0" algn="l">
              <a:lnSpc>
                <a:spcPct val="93000"/>
              </a:lnSpc>
              <a:spcBef>
                <a:spcPts val="360"/>
              </a:spcBef>
              <a:spcAft>
                <a:spcPts val="0"/>
              </a:spcAft>
              <a:buClr>
                <a:srgbClr val="000000"/>
              </a:buClr>
              <a:buSzPts val="1200"/>
              <a:buFont typeface="Arial"/>
              <a:buNone/>
            </a:pPr>
            <a:r>
              <a:rPr lang="en-US" sz="1200">
                <a:latin typeface="Arial"/>
                <a:ea typeface="Arial"/>
                <a:cs typeface="Arial"/>
                <a:sym typeface="Arial"/>
              </a:rPr>
              <a:t>The commutator is split so only one wire from the coil ever touches one coil at one time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2: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16" name="Google Shape;216;p12: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17" name="Google Shape;217;p12:notes"/>
          <p:cNvSpPr txBox="1"/>
          <p:nvPr>
            <p:ph idx="1" type="body"/>
          </p:nvPr>
        </p:nvSpPr>
        <p:spPr>
          <a:xfrm>
            <a:off x="777875" y="4776788"/>
            <a:ext cx="6216650" cy="4524375"/>
          </a:xfrm>
          <a:prstGeom prst="rect">
            <a:avLst/>
          </a:prstGeom>
          <a:noFill/>
          <a:ln>
            <a:noFill/>
          </a:ln>
        </p:spPr>
        <p:txBody>
          <a:bodyPr anchorCtr="0" anchor="ctr" bIns="0" lIns="0" spcFirstLastPara="1" rIns="0" wrap="square" tIns="0">
            <a:noAutofit/>
          </a:bodyPr>
          <a:lstStyle/>
          <a:p>
            <a:pPr indent="0" lvl="0" marL="0" rtl="0" algn="l">
              <a:lnSpc>
                <a:spcPct val="93000"/>
              </a:lnSpc>
              <a:spcBef>
                <a:spcPts val="0"/>
              </a:spcBef>
              <a:spcAft>
                <a:spcPts val="0"/>
              </a:spcAft>
              <a:buClr>
                <a:srgbClr val="000000"/>
              </a:buClr>
              <a:buSzPts val="1200"/>
              <a:buFont typeface="Arial"/>
              <a:buNone/>
            </a:pPr>
            <a:r>
              <a:rPr b="1" lang="en-US" sz="1200">
                <a:latin typeface="Arial"/>
                <a:ea typeface="Arial"/>
                <a:cs typeface="Arial"/>
                <a:sym typeface="Arial"/>
              </a:rPr>
              <a:t>The marker ink is an insulator and will interrupt the electric current, creating the break in charge that is normally achieved by splitting the commutator in half.</a:t>
            </a:r>
            <a:endParaRPr/>
          </a:p>
          <a:p>
            <a:pPr indent="0" lvl="0" marL="0" rtl="0" algn="l">
              <a:spcBef>
                <a:spcPts val="36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3: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26" name="Google Shape;226;p13: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7" name="Google Shape;227;p13:notes"/>
          <p:cNvSpPr txBox="1"/>
          <p:nvPr>
            <p:ph idx="1" type="body"/>
          </p:nvPr>
        </p:nvSpPr>
        <p:spPr>
          <a:xfrm>
            <a:off x="777875" y="4776788"/>
            <a:ext cx="6216650" cy="4524375"/>
          </a:xfrm>
          <a:prstGeom prst="rect">
            <a:avLst/>
          </a:prstGeom>
          <a:noFill/>
          <a:ln>
            <a:noFill/>
          </a:ln>
        </p:spPr>
        <p:txBody>
          <a:bodyPr anchorCtr="0" anchor="ctr" bIns="0" lIns="0" spcFirstLastPara="1" rIns="0" wrap="square" tIns="0">
            <a:noAutofit/>
          </a:bodyPr>
          <a:lstStyle/>
          <a:p>
            <a:pPr indent="0" lvl="0" marL="0" rtl="0" algn="l">
              <a:lnSpc>
                <a:spcPct val="93000"/>
              </a:lnSpc>
              <a:spcBef>
                <a:spcPts val="0"/>
              </a:spcBef>
              <a:spcAft>
                <a:spcPts val="0"/>
              </a:spcAft>
              <a:buClr>
                <a:srgbClr val="000000"/>
              </a:buClr>
              <a:buSzPts val="1200"/>
              <a:buFont typeface="Arial"/>
              <a:buNone/>
            </a:pPr>
            <a:r>
              <a:rPr lang="en-US">
                <a:latin typeface="Arial"/>
                <a:ea typeface="Arial"/>
                <a:cs typeface="Arial"/>
                <a:sym typeface="Arial"/>
              </a:rPr>
              <a:t>Let’s do </a:t>
            </a:r>
            <a:r>
              <a:rPr lang="en-US">
                <a:latin typeface="Arial"/>
                <a:ea typeface="Arial"/>
                <a:cs typeface="Arial"/>
                <a:sym typeface="Arial"/>
              </a:rPr>
              <a:t>these</a:t>
            </a:r>
            <a:r>
              <a:rPr lang="en-US">
                <a:latin typeface="Arial"/>
                <a:ea typeface="Arial"/>
                <a:cs typeface="Arial"/>
                <a:sym typeface="Arial"/>
              </a:rPr>
              <a:t> 5 steps:</a:t>
            </a:r>
            <a:endParaRPr>
              <a:latin typeface="Arial"/>
              <a:ea typeface="Arial"/>
              <a:cs typeface="Arial"/>
              <a:sym typeface="Arial"/>
            </a:endParaRPr>
          </a:p>
          <a:p>
            <a:pPr indent="0" lvl="0" marL="0" rtl="0" algn="l">
              <a:lnSpc>
                <a:spcPct val="93000"/>
              </a:lnSpc>
              <a:spcBef>
                <a:spcPts val="0"/>
              </a:spcBef>
              <a:spcAft>
                <a:spcPts val="0"/>
              </a:spcAft>
              <a:buClr>
                <a:srgbClr val="000000"/>
              </a:buClr>
              <a:buSzPts val="1200"/>
              <a:buFont typeface="Arial"/>
              <a:buNone/>
            </a:pPr>
            <a:r>
              <a:t/>
            </a:r>
            <a:endParaRPr>
              <a:latin typeface="Arial"/>
              <a:ea typeface="Arial"/>
              <a:cs typeface="Arial"/>
              <a:sym typeface="Arial"/>
            </a:endParaRPr>
          </a:p>
          <a:p>
            <a:pPr indent="0" lvl="0" marL="0" rtl="0" algn="l">
              <a:lnSpc>
                <a:spcPct val="93000"/>
              </a:lnSpc>
              <a:spcBef>
                <a:spcPts val="0"/>
              </a:spcBef>
              <a:spcAft>
                <a:spcPts val="0"/>
              </a:spcAft>
              <a:buClr>
                <a:srgbClr val="000000"/>
              </a:buClr>
              <a:buSzPts val="1200"/>
              <a:buFont typeface="Arial"/>
              <a:buNone/>
            </a:pPr>
            <a:r>
              <a:rPr lang="en-US" sz="1200">
                <a:latin typeface="Arial"/>
                <a:ea typeface="Arial"/>
                <a:cs typeface="Arial"/>
                <a:sym typeface="Arial"/>
              </a:rPr>
              <a:t>1. Thread the wires through the loops of the safety pins, letting the coil rest there.</a:t>
            </a:r>
            <a:endParaRPr/>
          </a:p>
          <a:p>
            <a:pPr indent="0" lvl="0" marL="0" rtl="0" algn="l">
              <a:lnSpc>
                <a:spcPct val="93000"/>
              </a:lnSpc>
              <a:spcBef>
                <a:spcPts val="360"/>
              </a:spcBef>
              <a:spcAft>
                <a:spcPts val="0"/>
              </a:spcAft>
              <a:buClr>
                <a:srgbClr val="000000"/>
              </a:buClr>
              <a:buSzPts val="1200"/>
              <a:buFont typeface="Arial"/>
              <a:buNone/>
            </a:pPr>
            <a:r>
              <a:rPr lang="en-US" sz="1200">
                <a:latin typeface="Arial"/>
                <a:ea typeface="Arial"/>
                <a:cs typeface="Arial"/>
                <a:sym typeface="Arial"/>
              </a:rPr>
              <a:t>2. Hook up the wires from the batteries to the safety pins.</a:t>
            </a:r>
            <a:endParaRPr/>
          </a:p>
          <a:p>
            <a:pPr indent="0" lvl="0" marL="0" rtl="0" algn="l">
              <a:lnSpc>
                <a:spcPct val="93000"/>
              </a:lnSpc>
              <a:spcBef>
                <a:spcPts val="360"/>
              </a:spcBef>
              <a:spcAft>
                <a:spcPts val="0"/>
              </a:spcAft>
              <a:buClr>
                <a:srgbClr val="000000"/>
              </a:buClr>
              <a:buSzPts val="1200"/>
              <a:buFont typeface="Arial"/>
              <a:buNone/>
            </a:pPr>
            <a:r>
              <a:rPr lang="en-US" sz="1200">
                <a:latin typeface="Arial"/>
                <a:ea typeface="Arial"/>
                <a:cs typeface="Arial"/>
                <a:sym typeface="Arial"/>
              </a:rPr>
              <a:t>3. Place the magnet in the circle beneath the coil.</a:t>
            </a:r>
            <a:endParaRPr/>
          </a:p>
          <a:p>
            <a:pPr indent="0" lvl="0" marL="0" rtl="0" algn="l">
              <a:lnSpc>
                <a:spcPct val="93000"/>
              </a:lnSpc>
              <a:spcBef>
                <a:spcPts val="360"/>
              </a:spcBef>
              <a:spcAft>
                <a:spcPts val="0"/>
              </a:spcAft>
              <a:buClr>
                <a:srgbClr val="000000"/>
              </a:buClr>
              <a:buSzPts val="1200"/>
              <a:buFont typeface="Arial"/>
              <a:buNone/>
            </a:pPr>
            <a:r>
              <a:rPr lang="en-US" sz="1200">
                <a:latin typeface="Arial"/>
                <a:ea typeface="Arial"/>
                <a:cs typeface="Arial"/>
                <a:sym typeface="Arial"/>
              </a:rPr>
              <a:t>4. Give it a push. </a:t>
            </a:r>
            <a:endParaRPr sz="1200">
              <a:latin typeface="Arial"/>
              <a:ea typeface="Arial"/>
              <a:cs typeface="Arial"/>
              <a:sym typeface="Arial"/>
            </a:endParaRPr>
          </a:p>
          <a:p>
            <a:pPr indent="0" lvl="0" marL="0" rtl="0" algn="l">
              <a:lnSpc>
                <a:spcPct val="93000"/>
              </a:lnSpc>
              <a:spcBef>
                <a:spcPts val="360"/>
              </a:spcBef>
              <a:spcAft>
                <a:spcPts val="0"/>
              </a:spcAft>
              <a:buClr>
                <a:srgbClr val="000000"/>
              </a:buClr>
              <a:buSzPts val="1200"/>
              <a:buFont typeface="Arial"/>
              <a:buNone/>
            </a:pPr>
            <a:r>
              <a:rPr lang="en-US">
                <a:latin typeface="Arial"/>
                <a:ea typeface="Arial"/>
                <a:cs typeface="Arial"/>
                <a:sym typeface="Arial"/>
              </a:rPr>
              <a:t>5. Watch it spin!</a:t>
            </a:r>
            <a:br>
              <a:rPr lang="en-US" sz="1200">
                <a:latin typeface="Arial"/>
                <a:ea typeface="Arial"/>
                <a:cs typeface="Arial"/>
                <a:sym typeface="Arial"/>
              </a:rPr>
            </a:br>
            <a:endParaRPr sz="1200">
              <a:latin typeface="Arial"/>
              <a:ea typeface="Arial"/>
              <a:cs typeface="Arial"/>
              <a:sym typeface="Arial"/>
            </a:endParaRPr>
          </a:p>
          <a:p>
            <a:pPr indent="0" lvl="0" marL="0" rtl="0" algn="l">
              <a:spcBef>
                <a:spcPts val="36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4: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37" name="Google Shape;237;p14: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38" name="Google Shape;238;p14:notes"/>
          <p:cNvSpPr txBox="1"/>
          <p:nvPr>
            <p:ph idx="1" type="body"/>
          </p:nvPr>
        </p:nvSpPr>
        <p:spPr>
          <a:xfrm>
            <a:off x="777875" y="4776788"/>
            <a:ext cx="6216650" cy="452437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0" i="0" lang="en-US">
                <a:solidFill>
                  <a:srgbClr val="0D0D0D"/>
                </a:solidFill>
                <a:highlight>
                  <a:srgbClr val="F9F9F9"/>
                </a:highlight>
                <a:latin typeface="Arial"/>
                <a:ea typeface="Arial"/>
                <a:cs typeface="Arial"/>
                <a:sym typeface="Arial"/>
              </a:rPr>
              <a:t>If your motor's still on a lazy space float and not spinning, let's do a quick spacewalk and inspect the gap between the coil and the magnet. Just like planets in orbit, the closer they are the stronger the pull - and that means a super spin! Adjust them to be near, like two stars cozying up in the cosmos, and watch the magic happen!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5: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51" name="Google Shape;251;p15: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52" name="Google Shape;252;p15:notes"/>
          <p:cNvSpPr txBox="1"/>
          <p:nvPr>
            <p:ph idx="1" type="body"/>
          </p:nvPr>
        </p:nvSpPr>
        <p:spPr>
          <a:xfrm>
            <a:off x="777875" y="4776788"/>
            <a:ext cx="6216650" cy="4524375"/>
          </a:xfrm>
          <a:prstGeom prst="rect">
            <a:avLst/>
          </a:prstGeom>
          <a:noFill/>
          <a:ln>
            <a:noFill/>
          </a:ln>
        </p:spPr>
        <p:txBody>
          <a:bodyPr anchorCtr="0" anchor="ctr" bIns="0" lIns="0" spcFirstLastPara="1" rIns="0" wrap="square" tIns="0">
            <a:noAutofit/>
          </a:bodyPr>
          <a:lstStyle/>
          <a:p>
            <a:pPr indent="0" lvl="0" marL="0" rtl="0" algn="l">
              <a:lnSpc>
                <a:spcPct val="93000"/>
              </a:lnSpc>
              <a:spcBef>
                <a:spcPts val="0"/>
              </a:spcBef>
              <a:spcAft>
                <a:spcPts val="0"/>
              </a:spcAft>
              <a:buClr>
                <a:srgbClr val="0D0D0D"/>
              </a:buClr>
              <a:buSzPts val="1200"/>
              <a:buFont typeface="Arial"/>
              <a:buNone/>
            </a:pPr>
            <a:r>
              <a:rPr b="0" i="0" lang="en-US">
                <a:solidFill>
                  <a:srgbClr val="0D0D0D"/>
                </a:solidFill>
                <a:highlight>
                  <a:srgbClr val="F9F9F9"/>
                </a:highlight>
                <a:latin typeface="Arial"/>
                <a:ea typeface="Arial"/>
                <a:cs typeface="Arial"/>
                <a:sym typeface="Arial"/>
              </a:rPr>
              <a:t>Hmm still not spinning? Let's check your wire – is it decked out with enough Sharpie art? You see, in this galaxy of gadgets, the Sharpie ink acts like a starship commutator, breaking up the energy so we can get things spinning! Make sure it’s marked up just right, like drawing constellations on the night sky, and soon we’ll be in motion!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6:notes"/>
          <p:cNvSpPr/>
          <p:nvPr>
            <p:ph idx="2" type="sldImg"/>
          </p:nvPr>
        </p:nvSpPr>
        <p:spPr>
          <a:xfrm>
            <a:off x="536575" y="763588"/>
            <a:ext cx="6692900" cy="37655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1" name="Google Shape;261;p16:notes"/>
          <p:cNvSpPr txBox="1"/>
          <p:nvPr>
            <p:ph idx="1" type="body"/>
          </p:nvPr>
        </p:nvSpPr>
        <p:spPr>
          <a:xfrm>
            <a:off x="777875" y="4776788"/>
            <a:ext cx="6211888" cy="451961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0" i="0" lang="en-US">
                <a:solidFill>
                  <a:srgbClr val="0D0D0D"/>
                </a:solidFill>
                <a:highlight>
                  <a:srgbClr val="F9F9F9"/>
                </a:highlight>
                <a:latin typeface="Arial"/>
                <a:ea typeface="Arial"/>
                <a:cs typeface="Arial"/>
                <a:sym typeface="Arial"/>
              </a:rPr>
              <a:t>Whoosh! You've just zoomed past a major milestone in energy transformation! You've taken stored energy and turned it into the power of movement - that's like waking up a sleeping asteroid with a cosmic tickle!</a:t>
            </a:r>
            <a:endParaRPr/>
          </a:p>
          <a:p>
            <a:pPr indent="0" lvl="0" marL="0" rtl="0" algn="l">
              <a:spcBef>
                <a:spcPts val="360"/>
              </a:spcBef>
              <a:spcAft>
                <a:spcPts val="0"/>
              </a:spcAft>
              <a:buNone/>
            </a:pPr>
            <a:r>
              <a:rPr b="0" i="0" lang="en-US">
                <a:solidFill>
                  <a:srgbClr val="0D0D0D"/>
                </a:solidFill>
                <a:highlight>
                  <a:srgbClr val="F9F9F9"/>
                </a:highlight>
                <a:latin typeface="Arial"/>
                <a:ea typeface="Arial"/>
                <a:cs typeface="Arial"/>
                <a:sym typeface="Arial"/>
              </a:rPr>
              <a:t>Just one more zany twist in the space wrench, and we'll have the engines of my star cruiser humming like a choir of interstellar crickets. Can't wait to see you at the next lesson, where we'll spark more curiosity and shoot for the stars!</a:t>
            </a:r>
            <a:endParaRPr/>
          </a:p>
          <a:p>
            <a:pPr indent="0" lvl="0" marL="0" rtl="0" algn="l">
              <a:spcBef>
                <a:spcPts val="360"/>
              </a:spcBef>
              <a:spcAft>
                <a:spcPts val="0"/>
              </a:spcAft>
              <a:buNone/>
            </a:pPr>
            <a:r>
              <a:rPr b="0" i="0" lang="en-US">
                <a:solidFill>
                  <a:srgbClr val="0D0D0D"/>
                </a:solidFill>
                <a:highlight>
                  <a:srgbClr val="F9F9F9"/>
                </a:highlight>
                <a:latin typeface="Arial"/>
                <a:ea typeface="Arial"/>
                <a:cs typeface="Arial"/>
                <a:sym typeface="Arial"/>
              </a:rPr>
              <a:t>Keep your antennas tuned, Over and out! </a:t>
            </a:r>
            <a:endParaRPr/>
          </a:p>
        </p:txBody>
      </p:sp>
      <p:sp>
        <p:nvSpPr>
          <p:cNvPr id="262" name="Google Shape;262;p16: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rtl="0" algn="r">
              <a:lnSpc>
                <a:spcPct val="95000"/>
              </a:lnSpc>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p:nvPr>
            <p:ph idx="2" type="sldImg"/>
          </p:nvPr>
        </p:nvSpPr>
        <p:spPr>
          <a:xfrm>
            <a:off x="536575" y="763588"/>
            <a:ext cx="6692900" cy="37655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 name="Google Shape;87;p2:notes"/>
          <p:cNvSpPr txBox="1"/>
          <p:nvPr>
            <p:ph idx="1" type="body"/>
          </p:nvPr>
        </p:nvSpPr>
        <p:spPr>
          <a:xfrm>
            <a:off x="777875" y="4776788"/>
            <a:ext cx="6211888" cy="451961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First a couple of safety items.  Rare Earth Magnets or </a:t>
            </a:r>
            <a:r>
              <a:rPr b="0" i="0" lang="en-US">
                <a:solidFill>
                  <a:srgbClr val="000000"/>
                </a:solidFill>
                <a:highlight>
                  <a:srgbClr val="E8E8E8"/>
                </a:highlight>
                <a:latin typeface="Verdana"/>
                <a:ea typeface="Verdana"/>
                <a:cs typeface="Verdana"/>
                <a:sym typeface="Verdana"/>
              </a:rPr>
              <a:t>neodymium magnets can be a serious health risk if eaten or put </a:t>
            </a:r>
            <a:r>
              <a:rPr lang="en-US">
                <a:highlight>
                  <a:srgbClr val="E8E8E8"/>
                </a:highlight>
                <a:latin typeface="Verdana"/>
                <a:ea typeface="Verdana"/>
                <a:cs typeface="Verdana"/>
                <a:sym typeface="Verdana"/>
              </a:rPr>
              <a:t>i</a:t>
            </a:r>
            <a:r>
              <a:rPr b="0" i="0" lang="en-US">
                <a:solidFill>
                  <a:srgbClr val="000000"/>
                </a:solidFill>
                <a:highlight>
                  <a:srgbClr val="E8E8E8"/>
                </a:highlight>
                <a:latin typeface="Verdana"/>
                <a:ea typeface="Verdana"/>
                <a:cs typeface="Verdana"/>
                <a:sym typeface="Verdana"/>
              </a:rPr>
              <a:t>n your mouth. </a:t>
            </a:r>
            <a:br>
              <a:rPr b="0" i="0" lang="en-US">
                <a:solidFill>
                  <a:srgbClr val="000000"/>
                </a:solidFill>
                <a:highlight>
                  <a:srgbClr val="E8E8E8"/>
                </a:highlight>
                <a:latin typeface="Verdana"/>
                <a:ea typeface="Verdana"/>
                <a:cs typeface="Verdana"/>
                <a:sym typeface="Verdana"/>
              </a:rPr>
            </a:br>
            <a:r>
              <a:rPr b="0" i="0" lang="en-US">
                <a:solidFill>
                  <a:srgbClr val="000000"/>
                </a:solidFill>
                <a:highlight>
                  <a:srgbClr val="E8E8E8"/>
                </a:highlight>
                <a:latin typeface="Verdana"/>
                <a:ea typeface="Verdana"/>
                <a:cs typeface="Verdana"/>
                <a:sym typeface="Verdana"/>
              </a:rPr>
              <a:t>In fact, The US Product safety commission forbids the use of these magnets in toys for children under the age of 14. But we need to use one to make it this work. So please keep in mind only the adult may use these rare earth magnets and must ensure children under the age of 14 are never left unattended with these magnets.  </a:t>
            </a:r>
            <a:endParaRPr/>
          </a:p>
        </p:txBody>
      </p:sp>
      <p:sp>
        <p:nvSpPr>
          <p:cNvPr id="88" name="Google Shape;88;p2: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rtl="0" algn="r">
              <a:lnSpc>
                <a:spcPct val="95000"/>
              </a:lnSpc>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96" name="Google Shape;96;p3:notes"/>
          <p:cNvSpPr txBox="1"/>
          <p:nvPr/>
        </p:nvSpPr>
        <p:spPr>
          <a:xfrm>
            <a:off x="4398963" y="9555163"/>
            <a:ext cx="3371850" cy="50165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97" name="Google Shape;97;p3: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8" name="Google Shape;98;p3:notes"/>
          <p:cNvSpPr txBox="1"/>
          <p:nvPr>
            <p:ph idx="1" type="body"/>
          </p:nvPr>
        </p:nvSpPr>
        <p:spPr>
          <a:xfrm>
            <a:off x="777875" y="4776788"/>
            <a:ext cx="6216650" cy="4524375"/>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00000"/>
              </a:buClr>
              <a:buSzPts val="1200"/>
              <a:buFont typeface="Arial"/>
              <a:buNone/>
            </a:pPr>
            <a:r>
              <a:rPr lang="en-US" sz="1200">
                <a:latin typeface="Arial"/>
                <a:ea typeface="Arial"/>
                <a:cs typeface="Arial"/>
                <a:sym typeface="Arial"/>
              </a:rPr>
              <a:t>A motor is a device that converts energy into mechanical motion. </a:t>
            </a:r>
            <a:endParaRPr sz="1200">
              <a:latin typeface="Arial"/>
              <a:ea typeface="Arial"/>
              <a:cs typeface="Arial"/>
              <a:sym typeface="Arial"/>
            </a:endParaRPr>
          </a:p>
          <a:p>
            <a:pPr indent="0" lvl="0" marL="0" rtl="0" algn="l">
              <a:lnSpc>
                <a:spcPct val="100000"/>
              </a:lnSpc>
              <a:spcBef>
                <a:spcPts val="0"/>
              </a:spcBef>
              <a:spcAft>
                <a:spcPts val="0"/>
              </a:spcAft>
              <a:buClr>
                <a:srgbClr val="000000"/>
              </a:buClr>
              <a:buSzPts val="1200"/>
              <a:buFont typeface="Arial"/>
              <a:buNone/>
            </a:pPr>
            <a:r>
              <a:t/>
            </a:r>
            <a:endParaRPr>
              <a:latin typeface="Arial"/>
              <a:ea typeface="Arial"/>
              <a:cs typeface="Arial"/>
              <a:sym typeface="Arial"/>
            </a:endParaRPr>
          </a:p>
          <a:p>
            <a:pPr indent="0" lvl="0" marL="0" marR="101600" rtl="0" algn="l">
              <a:lnSpc>
                <a:spcPct val="115000"/>
              </a:lnSpc>
              <a:spcBef>
                <a:spcPts val="0"/>
              </a:spcBef>
              <a:spcAft>
                <a:spcPts val="0"/>
              </a:spcAft>
              <a:buClr>
                <a:schemeClr val="dk1"/>
              </a:buClr>
              <a:buSzPts val="1100"/>
              <a:buFont typeface="Arial"/>
              <a:buNone/>
            </a:pPr>
            <a:r>
              <a:rPr lang="en-US">
                <a:solidFill>
                  <a:srgbClr val="111111"/>
                </a:solidFill>
                <a:latin typeface="Arial"/>
                <a:ea typeface="Arial"/>
                <a:cs typeface="Arial"/>
                <a:sym typeface="Arial"/>
              </a:rPr>
              <a:t>Quick cosmic joke:  Why did the battery feel so good about itself? Because it was fully </a:t>
            </a:r>
            <a:r>
              <a:rPr b="1" lang="en-US">
                <a:solidFill>
                  <a:srgbClr val="111111"/>
                </a:solidFill>
                <a:latin typeface="Arial"/>
                <a:ea typeface="Arial"/>
                <a:cs typeface="Arial"/>
                <a:sym typeface="Arial"/>
              </a:rPr>
              <a:t>**charged**</a:t>
            </a:r>
            <a:r>
              <a:rPr lang="en-US">
                <a:solidFill>
                  <a:srgbClr val="111111"/>
                </a:solidFill>
                <a:latin typeface="Arial"/>
                <a:ea typeface="Arial"/>
                <a:cs typeface="Arial"/>
                <a:sym typeface="Arial"/>
              </a:rPr>
              <a:t> with potential!</a:t>
            </a:r>
            <a:endParaRPr>
              <a:solidFill>
                <a:srgbClr val="111111"/>
              </a:solidFill>
              <a:latin typeface="Arial"/>
              <a:ea typeface="Arial"/>
              <a:cs typeface="Arial"/>
              <a:sym typeface="Arial"/>
            </a:endParaRPr>
          </a:p>
          <a:p>
            <a:pPr indent="0" lvl="0" marL="0" rtl="0" algn="l">
              <a:spcBef>
                <a:spcPts val="300"/>
              </a:spcBef>
              <a:spcAft>
                <a:spcPts val="0"/>
              </a:spcAft>
              <a:buClr>
                <a:schemeClr val="dk1"/>
              </a:buClr>
              <a:buSzPts val="1100"/>
              <a:buFont typeface="Arial"/>
              <a:buNone/>
            </a:pPr>
            <a:r>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rgbClr val="000000"/>
              </a:buClr>
              <a:buSzPts val="1200"/>
              <a:buFont typeface="Arial"/>
              <a:buNone/>
            </a:pPr>
            <a:r>
              <a:t/>
            </a:r>
            <a:endParaRPr>
              <a:latin typeface="Arial"/>
              <a:ea typeface="Arial"/>
              <a:cs typeface="Arial"/>
              <a:sym typeface="Arial"/>
            </a:endParaRPr>
          </a:p>
          <a:p>
            <a:pPr indent="0" lvl="0" marL="0" rtl="0" algn="l">
              <a:spcBef>
                <a:spcPts val="36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08" name="Google Shape;108;p4:notes"/>
          <p:cNvSpPr txBox="1"/>
          <p:nvPr/>
        </p:nvSpPr>
        <p:spPr>
          <a:xfrm>
            <a:off x="4398963" y="9555163"/>
            <a:ext cx="3371850" cy="50165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09" name="Google Shape;109;p4: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0" name="Google Shape;110;p4:notes"/>
          <p:cNvSpPr txBox="1"/>
          <p:nvPr>
            <p:ph idx="1" type="body"/>
          </p:nvPr>
        </p:nvSpPr>
        <p:spPr>
          <a:xfrm>
            <a:off x="777875" y="4776788"/>
            <a:ext cx="6218238" cy="4525962"/>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Times New Roman"/>
              <a:buNone/>
            </a:pPr>
            <a:r>
              <a:rPr lang="en-US"/>
              <a:t>Today we will explore DC Motors. </a:t>
            </a:r>
            <a:endParaRPr/>
          </a:p>
          <a:p>
            <a:pPr indent="0" lvl="0" marL="0" marR="0" rtl="0" algn="l">
              <a:lnSpc>
                <a:spcPct val="100000"/>
              </a:lnSpc>
              <a:spcBef>
                <a:spcPts val="0"/>
              </a:spcBef>
              <a:spcAft>
                <a:spcPts val="0"/>
              </a:spcAft>
              <a:buClr>
                <a:srgbClr val="000000"/>
              </a:buClr>
              <a:buSzPts val="1200"/>
              <a:buFont typeface="Times New Roman"/>
              <a:buNone/>
            </a:pPr>
            <a:r>
              <a:rPr b="1" lang="en-US" sz="1200">
                <a:latin typeface="Arial"/>
                <a:ea typeface="Arial"/>
                <a:cs typeface="Arial"/>
                <a:sym typeface="Arial"/>
              </a:rPr>
              <a:t>DC motors are made to spin.</a:t>
            </a:r>
            <a:r>
              <a:rPr lang="en-US"/>
              <a:t>  </a:t>
            </a:r>
            <a:r>
              <a:rPr lang="en-US" sz="1200">
                <a:latin typeface="Arial"/>
                <a:ea typeface="Arial"/>
                <a:cs typeface="Arial"/>
                <a:sym typeface="Arial"/>
              </a:rPr>
              <a:t>As we've seen, DC motors are all about spinning a shaft. By changing the polarity of the power, we can make it turn in either direction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21" name="Google Shape;121;p5: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2" name="Google Shape;122;p5:notes"/>
          <p:cNvSpPr txBox="1"/>
          <p:nvPr>
            <p:ph idx="1" type="body"/>
          </p:nvPr>
        </p:nvSpPr>
        <p:spPr>
          <a:xfrm>
            <a:off x="777875" y="4776788"/>
            <a:ext cx="6216650" cy="452437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US" sz="1200">
                <a:latin typeface="Arial"/>
                <a:ea typeface="Arial"/>
                <a:cs typeface="Arial"/>
                <a:sym typeface="Arial"/>
              </a:rPr>
              <a:t>A motor has all the same components as a generator but h</a:t>
            </a:r>
            <a:r>
              <a:rPr b="1" lang="en-US">
                <a:latin typeface="Arial"/>
                <a:ea typeface="Arial"/>
                <a:cs typeface="Arial"/>
                <a:sym typeface="Arial"/>
              </a:rPr>
              <a:t>as</a:t>
            </a:r>
            <a:r>
              <a:rPr b="1" lang="en-US" sz="1200">
                <a:latin typeface="Arial"/>
                <a:ea typeface="Arial"/>
                <a:cs typeface="Arial"/>
                <a:sym typeface="Arial"/>
              </a:rPr>
              <a:t> energy applied to it, instead of creating energy with 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50" name="Google Shape;150;p6: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1" name="Google Shape;151;p6:notes"/>
          <p:cNvSpPr txBox="1"/>
          <p:nvPr>
            <p:ph idx="1" type="body"/>
          </p:nvPr>
        </p:nvSpPr>
        <p:spPr>
          <a:xfrm>
            <a:off x="777875" y="4776788"/>
            <a:ext cx="6216650" cy="452437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Times New Roman"/>
              <a:buNone/>
            </a:pPr>
            <a:r>
              <a:rPr lang="en-US">
                <a:latin typeface="Arial Black"/>
                <a:ea typeface="Arial Black"/>
                <a:cs typeface="Arial Black"/>
                <a:sym typeface="Arial Black"/>
              </a:rPr>
              <a:t>OK!  </a:t>
            </a:r>
            <a:r>
              <a:rPr lang="en-US" sz="1200">
                <a:latin typeface="Arial Black"/>
                <a:ea typeface="Arial Black"/>
                <a:cs typeface="Arial Black"/>
                <a:sym typeface="Arial Black"/>
              </a:rPr>
              <a:t>Let’s make a motor</a:t>
            </a:r>
            <a:endParaRPr/>
          </a:p>
          <a:p>
            <a:pPr indent="0" lvl="0" marL="0" rtl="0" algn="l">
              <a:spcBef>
                <a:spcPts val="36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58" name="Google Shape;158;p7: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9" name="Google Shape;159;p7:notes"/>
          <p:cNvSpPr txBox="1"/>
          <p:nvPr>
            <p:ph idx="1" type="body"/>
          </p:nvPr>
        </p:nvSpPr>
        <p:spPr>
          <a:xfrm>
            <a:off x="777875" y="4776788"/>
            <a:ext cx="6216650" cy="4524375"/>
          </a:xfrm>
          <a:prstGeom prst="rect">
            <a:avLst/>
          </a:prstGeom>
          <a:noFill/>
          <a:ln>
            <a:noFill/>
          </a:ln>
        </p:spPr>
        <p:txBody>
          <a:bodyPr anchorCtr="0" anchor="ctr" bIns="0" lIns="0" spcFirstLastPara="1" rIns="0" wrap="square" tIns="0">
            <a:noAutofit/>
          </a:bodyPr>
          <a:lstStyle/>
          <a:p>
            <a:pPr indent="0" lvl="0" marL="0" rtl="0" algn="l">
              <a:lnSpc>
                <a:spcPct val="93000"/>
              </a:lnSpc>
              <a:spcBef>
                <a:spcPts val="0"/>
              </a:spcBef>
              <a:spcAft>
                <a:spcPts val="0"/>
              </a:spcAft>
              <a:buClr>
                <a:srgbClr val="000000"/>
              </a:buClr>
              <a:buSzPts val="1200"/>
              <a:buFont typeface="Times New Roman"/>
              <a:buNone/>
            </a:pPr>
            <a:r>
              <a:rPr lang="en-US"/>
              <a:t>You will need: </a:t>
            </a:r>
            <a:endParaRPr/>
          </a:p>
          <a:p>
            <a:pPr indent="0" lvl="0" marL="0" rtl="0" algn="l">
              <a:lnSpc>
                <a:spcPct val="93000"/>
              </a:lnSpc>
              <a:spcBef>
                <a:spcPts val="0"/>
              </a:spcBef>
              <a:spcAft>
                <a:spcPts val="0"/>
              </a:spcAft>
              <a:buClr>
                <a:srgbClr val="000000"/>
              </a:buClr>
              <a:buSzPts val="1200"/>
              <a:buFont typeface="Times New Roman"/>
              <a:buNone/>
            </a:pPr>
            <a:r>
              <a:rPr lang="en-US">
                <a:latin typeface="Arial"/>
                <a:ea typeface="Arial"/>
                <a:cs typeface="Arial"/>
                <a:sym typeface="Arial"/>
              </a:rPr>
              <a:t>2 Batteries in Holder</a:t>
            </a:r>
            <a:br>
              <a:rPr lang="en-US">
                <a:latin typeface="Arial"/>
                <a:ea typeface="Arial"/>
                <a:cs typeface="Arial"/>
                <a:sym typeface="Arial"/>
              </a:rPr>
            </a:br>
            <a:r>
              <a:rPr lang="en-US">
                <a:latin typeface="Arial"/>
                <a:ea typeface="Arial"/>
                <a:cs typeface="Arial"/>
                <a:sym typeface="Arial"/>
              </a:rPr>
              <a:t>2 Safety pins</a:t>
            </a:r>
            <a:endParaRPr/>
          </a:p>
          <a:p>
            <a:pPr indent="0" lvl="0" marL="0" rtl="0" algn="l">
              <a:lnSpc>
                <a:spcPct val="93000"/>
              </a:lnSpc>
              <a:spcBef>
                <a:spcPts val="360"/>
              </a:spcBef>
              <a:spcAft>
                <a:spcPts val="0"/>
              </a:spcAft>
              <a:buClr>
                <a:srgbClr val="000000"/>
              </a:buClr>
              <a:buSzPts val="1200"/>
              <a:buFont typeface="Arial"/>
              <a:buNone/>
            </a:pPr>
            <a:r>
              <a:rPr lang="en-US">
                <a:latin typeface="Arial"/>
                <a:ea typeface="Arial"/>
                <a:cs typeface="Arial"/>
                <a:sym typeface="Arial"/>
              </a:rPr>
              <a:t>2 Nuts + Bolts						</a:t>
            </a:r>
            <a:br>
              <a:rPr lang="en-US">
                <a:latin typeface="Arial"/>
                <a:ea typeface="Arial"/>
                <a:cs typeface="Arial"/>
                <a:sym typeface="Arial"/>
              </a:rPr>
            </a:br>
            <a:r>
              <a:rPr lang="en-US">
                <a:latin typeface="Arial"/>
                <a:ea typeface="Arial"/>
                <a:cs typeface="Arial"/>
                <a:sym typeface="Arial"/>
              </a:rPr>
              <a:t>High power Magnet</a:t>
            </a:r>
            <a:endParaRPr/>
          </a:p>
          <a:p>
            <a:pPr indent="0" lvl="0" marL="0" rtl="0" algn="l">
              <a:lnSpc>
                <a:spcPct val="93000"/>
              </a:lnSpc>
              <a:spcBef>
                <a:spcPts val="360"/>
              </a:spcBef>
              <a:spcAft>
                <a:spcPts val="0"/>
              </a:spcAft>
              <a:buClr>
                <a:srgbClr val="000000"/>
              </a:buClr>
              <a:buSzPts val="1200"/>
              <a:buFont typeface="Arial"/>
              <a:buNone/>
            </a:pPr>
            <a:r>
              <a:rPr lang="en-US">
                <a:latin typeface="Arial"/>
                <a:ea typeface="Arial"/>
                <a:cs typeface="Arial"/>
                <a:sym typeface="Arial"/>
              </a:rPr>
              <a:t>Compass							</a:t>
            </a:r>
            <a:br>
              <a:rPr lang="en-US">
                <a:latin typeface="Arial"/>
                <a:ea typeface="Arial"/>
                <a:cs typeface="Arial"/>
                <a:sym typeface="Arial"/>
              </a:rPr>
            </a:br>
            <a:r>
              <a:rPr lang="en-US">
                <a:latin typeface="Arial"/>
                <a:ea typeface="Arial"/>
                <a:cs typeface="Arial"/>
                <a:sym typeface="Arial"/>
              </a:rPr>
              <a:t>Magnetic Wire</a:t>
            </a:r>
            <a:endParaRPr/>
          </a:p>
          <a:p>
            <a:pPr indent="0" lvl="0" marL="0" rtl="0" algn="l">
              <a:lnSpc>
                <a:spcPct val="93000"/>
              </a:lnSpc>
              <a:spcBef>
                <a:spcPts val="360"/>
              </a:spcBef>
              <a:spcAft>
                <a:spcPts val="0"/>
              </a:spcAft>
              <a:buClr>
                <a:srgbClr val="000000"/>
              </a:buClr>
              <a:buSzPts val="1200"/>
              <a:buFont typeface="Arial"/>
              <a:buNone/>
            </a:pPr>
            <a:r>
              <a:rPr lang="en-US">
                <a:latin typeface="Arial"/>
                <a:ea typeface="Arial"/>
                <a:cs typeface="Arial"/>
                <a:sym typeface="Arial"/>
              </a:rPr>
              <a:t>Wire cutter							</a:t>
            </a:r>
            <a:br>
              <a:rPr lang="en-US">
                <a:latin typeface="Arial"/>
                <a:ea typeface="Arial"/>
                <a:cs typeface="Arial"/>
                <a:sym typeface="Arial"/>
              </a:rPr>
            </a:br>
            <a:r>
              <a:rPr lang="en-US">
                <a:latin typeface="Arial"/>
                <a:ea typeface="Arial"/>
                <a:cs typeface="Arial"/>
                <a:sym typeface="Arial"/>
              </a:rPr>
              <a:t>Sharpie marker</a:t>
            </a:r>
            <a:br>
              <a:rPr lang="en-US">
                <a:latin typeface="Arial"/>
                <a:ea typeface="Arial"/>
                <a:cs typeface="Arial"/>
                <a:sym typeface="Arial"/>
              </a:rPr>
            </a:br>
            <a:r>
              <a:rPr lang="en-US">
                <a:latin typeface="Arial"/>
                <a:ea typeface="Arial"/>
                <a:cs typeface="Arial"/>
                <a:sym typeface="Arial"/>
              </a:rPr>
              <a:t>Small board or cardboard that you can put two holes in. </a:t>
            </a:r>
            <a:endParaRPr/>
          </a:p>
          <a:p>
            <a:pPr indent="0" lvl="0" marL="0" rtl="0" algn="l">
              <a:spcBef>
                <a:spcPts val="36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67" name="Google Shape;167;p8: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8" name="Google Shape;168;p8:notes"/>
          <p:cNvSpPr txBox="1"/>
          <p:nvPr>
            <p:ph idx="1" type="body"/>
          </p:nvPr>
        </p:nvSpPr>
        <p:spPr>
          <a:xfrm>
            <a:off x="777875" y="4776788"/>
            <a:ext cx="6216650" cy="452437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US" sz="1200">
                <a:latin typeface="Arial"/>
                <a:ea typeface="Arial"/>
                <a:cs typeface="Arial"/>
                <a:sym typeface="Arial"/>
              </a:rPr>
              <a:t>To build our motor, we'll start by putting together the motor platform.</a:t>
            </a:r>
            <a:br>
              <a:rPr b="1" lang="en-US" sz="1200">
                <a:latin typeface="Arial"/>
                <a:ea typeface="Arial"/>
                <a:cs typeface="Arial"/>
                <a:sym typeface="Arial"/>
              </a:rPr>
            </a:br>
            <a:r>
              <a:rPr b="1" lang="en-US" sz="1200">
                <a:latin typeface="Arial"/>
                <a:ea typeface="Arial"/>
                <a:cs typeface="Arial"/>
                <a:sym typeface="Arial"/>
              </a:rPr>
              <a:t>Thread the bolts through both the motor platform and the safety pins and use the nuts to secure them into place.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78" name="Google Shape;178;p9: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9" name="Google Shape;179;p9:notes"/>
          <p:cNvSpPr txBox="1"/>
          <p:nvPr>
            <p:ph idx="1" type="body"/>
          </p:nvPr>
        </p:nvSpPr>
        <p:spPr>
          <a:xfrm>
            <a:off x="777875" y="4776788"/>
            <a:ext cx="6216650" cy="452437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latin typeface="Arial"/>
                <a:ea typeface="Arial"/>
                <a:cs typeface="Arial"/>
                <a:sym typeface="Arial"/>
              </a:rPr>
              <a:t>Leaving some extra, wrap the magnetic wire around one of the batteries </a:t>
            </a:r>
            <a:r>
              <a:rPr b="1" lang="en-US" sz="2000">
                <a:latin typeface="Arial"/>
                <a:ea typeface="Arial"/>
                <a:cs typeface="Arial"/>
                <a:sym typeface="Arial"/>
              </a:rPr>
              <a:t>20 times</a:t>
            </a:r>
            <a:r>
              <a:rPr lang="en-US">
                <a:latin typeface="Arial"/>
                <a:ea typeface="Arial"/>
                <a:cs typeface="Arial"/>
                <a:sym typeface="Arial"/>
              </a:rPr>
              <a:t>, creating a coil of wire.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
        <p:nvSpPr>
          <p:cNvPr id="19" name="Google Shape;19;p18"/>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algn="l">
              <a:lnSpc>
                <a:spcPct val="93000"/>
              </a:lnSpc>
              <a:spcBef>
                <a:spcPts val="0"/>
              </a:spcBef>
              <a:spcAft>
                <a:spcPts val="0"/>
              </a:spcAft>
              <a:buClr>
                <a:srgbClr val="000000"/>
              </a:buClr>
              <a:buSzPts val="18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8"/>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0" lvl="1" marL="0" marR="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indent="0" lvl="2" marL="0" marR="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indent="0" lvl="3" marL="0" marR="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indent="0" lvl="4" marL="0" marR="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indent="0" lvl="5" marL="0" marR="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indent="0" lvl="6" marL="0" marR="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indent="0" lvl="7" marL="0" marR="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indent="0" lvl="8" marL="0" marR="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6" name="Shape 66"/>
        <p:cNvGrpSpPr/>
        <p:nvPr/>
      </p:nvGrpSpPr>
      <p:grpSpPr>
        <a:xfrm>
          <a:off x="0" y="0"/>
          <a:ext cx="0" cy="0"/>
          <a:chOff x="0" y="0"/>
          <a:chExt cx="0" cy="0"/>
        </a:xfrm>
      </p:grpSpPr>
      <p:sp>
        <p:nvSpPr>
          <p:cNvPr id="67" name="Google Shape;67;p27"/>
          <p:cNvSpPr txBox="1"/>
          <p:nvPr>
            <p:ph type="title"/>
          </p:nvPr>
        </p:nvSpPr>
        <p:spPr>
          <a:xfrm>
            <a:off x="609600" y="273050"/>
            <a:ext cx="10966450" cy="1138238"/>
          </a:xfrm>
          <a:prstGeom prst="rect">
            <a:avLst/>
          </a:prstGeom>
          <a:noFill/>
          <a:ln>
            <a:noFill/>
          </a:ln>
        </p:spPr>
        <p:txBody>
          <a:bodyPr anchorCtr="0" anchor="ctr" bIns="0" lIns="0" spcFirstLastPara="1" rIns="0" wrap="square" tIns="0">
            <a:noAutofit/>
          </a:bodyPr>
          <a:lstStyle>
            <a:lvl1pPr lvl="0" algn="l">
              <a:lnSpc>
                <a:spcPct val="92000"/>
              </a:lnSpc>
              <a:spcBef>
                <a:spcPts val="0"/>
              </a:spcBef>
              <a:spcAft>
                <a:spcPts val="0"/>
              </a:spcAft>
              <a:buSzPts val="1400"/>
              <a:buNone/>
              <a:defRPr/>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p:txBody>
      </p:sp>
      <p:sp>
        <p:nvSpPr>
          <p:cNvPr id="68" name="Google Shape;68;p27"/>
          <p:cNvSpPr txBox="1"/>
          <p:nvPr>
            <p:ph idx="1" type="body"/>
          </p:nvPr>
        </p:nvSpPr>
        <p:spPr>
          <a:xfrm rot="5400000">
            <a:off x="3833019" y="-1618456"/>
            <a:ext cx="4519612" cy="10966450"/>
          </a:xfrm>
          <a:prstGeom prst="rect">
            <a:avLst/>
          </a:prstGeom>
          <a:noFill/>
          <a:ln>
            <a:noFill/>
          </a:ln>
        </p:spPr>
        <p:txBody>
          <a:bodyPr anchorCtr="0" anchor="t" bIns="0" lIns="0" spcFirstLastPara="1" rIns="0" wrap="square" tIns="28075">
            <a:noAutofit/>
          </a:bodyPr>
          <a:lstStyle>
            <a:lvl1pPr indent="-228600" lvl="0" marL="457200" algn="l">
              <a:lnSpc>
                <a:spcPct val="92000"/>
              </a:lnSpc>
              <a:spcBef>
                <a:spcPts val="0"/>
              </a:spcBef>
              <a:spcAft>
                <a:spcPts val="0"/>
              </a:spcAft>
              <a:buSzPts val="1400"/>
              <a:buNone/>
              <a:defRPr/>
            </a:lvl1pPr>
            <a:lvl2pPr indent="-228600" lvl="1" marL="914400" algn="l">
              <a:lnSpc>
                <a:spcPct val="92000"/>
              </a:lnSpc>
              <a:spcBef>
                <a:spcPts val="1425"/>
              </a:spcBef>
              <a:spcAft>
                <a:spcPts val="0"/>
              </a:spcAft>
              <a:buSzPts val="1400"/>
              <a:buNone/>
              <a:defRPr/>
            </a:lvl2pPr>
            <a:lvl3pPr indent="-228600" lvl="2" marL="1371600" algn="l">
              <a:lnSpc>
                <a:spcPct val="92000"/>
              </a:lnSpc>
              <a:spcBef>
                <a:spcPts val="1138"/>
              </a:spcBef>
              <a:spcAft>
                <a:spcPts val="0"/>
              </a:spcAft>
              <a:buSzPts val="1400"/>
              <a:buNone/>
              <a:defRPr/>
            </a:lvl3pPr>
            <a:lvl4pPr indent="-228600" lvl="3" marL="1828800" algn="l">
              <a:lnSpc>
                <a:spcPct val="92000"/>
              </a:lnSpc>
              <a:spcBef>
                <a:spcPts val="850"/>
              </a:spcBef>
              <a:spcAft>
                <a:spcPts val="0"/>
              </a:spcAft>
              <a:buSzPts val="1400"/>
              <a:buNone/>
              <a:defRPr/>
            </a:lvl4pPr>
            <a:lvl5pPr indent="-228600" lvl="4" marL="2286000" algn="l">
              <a:lnSpc>
                <a:spcPct val="92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27"/>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algn="l">
              <a:lnSpc>
                <a:spcPct val="93000"/>
              </a:lnSpc>
              <a:spcBef>
                <a:spcPts val="0"/>
              </a:spcBef>
              <a:spcAft>
                <a:spcPts val="0"/>
              </a:spcAft>
              <a:buClr>
                <a:srgbClr val="000000"/>
              </a:buClr>
              <a:buSzPts val="18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7"/>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indent="0" lvl="1"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indent="0" lvl="2"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indent="0" lvl="3"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indent="0" lvl="4"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indent="0" lvl="5"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indent="0" lvl="6"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indent="0" lvl="7"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indent="0" lvl="8"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1" name="Shape 71"/>
        <p:cNvGrpSpPr/>
        <p:nvPr/>
      </p:nvGrpSpPr>
      <p:grpSpPr>
        <a:xfrm>
          <a:off x="0" y="0"/>
          <a:ext cx="0" cy="0"/>
          <a:chOff x="0" y="0"/>
          <a:chExt cx="0" cy="0"/>
        </a:xfrm>
      </p:grpSpPr>
      <p:sp>
        <p:nvSpPr>
          <p:cNvPr id="72" name="Google Shape;72;p28"/>
          <p:cNvSpPr txBox="1"/>
          <p:nvPr>
            <p:ph type="title"/>
          </p:nvPr>
        </p:nvSpPr>
        <p:spPr>
          <a:xfrm rot="5400000">
            <a:off x="7279482" y="1828007"/>
            <a:ext cx="5851525" cy="2741612"/>
          </a:xfrm>
          <a:prstGeom prst="rect">
            <a:avLst/>
          </a:prstGeom>
          <a:noFill/>
          <a:ln>
            <a:noFill/>
          </a:ln>
        </p:spPr>
        <p:txBody>
          <a:bodyPr anchorCtr="0" anchor="ctr" bIns="0" lIns="0" spcFirstLastPara="1" rIns="0" wrap="square" tIns="0">
            <a:noAutofit/>
          </a:bodyPr>
          <a:lstStyle>
            <a:lvl1pPr lvl="0" algn="l">
              <a:lnSpc>
                <a:spcPct val="92000"/>
              </a:lnSpc>
              <a:spcBef>
                <a:spcPts val="0"/>
              </a:spcBef>
              <a:spcAft>
                <a:spcPts val="0"/>
              </a:spcAft>
              <a:buSzPts val="1400"/>
              <a:buNone/>
              <a:defRPr/>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p:txBody>
      </p:sp>
      <p:sp>
        <p:nvSpPr>
          <p:cNvPr id="73" name="Google Shape;73;p28"/>
          <p:cNvSpPr txBox="1"/>
          <p:nvPr>
            <p:ph idx="1" type="body"/>
          </p:nvPr>
        </p:nvSpPr>
        <p:spPr>
          <a:xfrm rot="5400000">
            <a:off x="1720057" y="-837407"/>
            <a:ext cx="5851525" cy="8072438"/>
          </a:xfrm>
          <a:prstGeom prst="rect">
            <a:avLst/>
          </a:prstGeom>
          <a:noFill/>
          <a:ln>
            <a:noFill/>
          </a:ln>
        </p:spPr>
        <p:txBody>
          <a:bodyPr anchorCtr="0" anchor="t" bIns="0" lIns="0" spcFirstLastPara="1" rIns="0" wrap="square" tIns="28075">
            <a:noAutofit/>
          </a:bodyPr>
          <a:lstStyle>
            <a:lvl1pPr indent="-228600" lvl="0" marL="457200" algn="l">
              <a:lnSpc>
                <a:spcPct val="92000"/>
              </a:lnSpc>
              <a:spcBef>
                <a:spcPts val="0"/>
              </a:spcBef>
              <a:spcAft>
                <a:spcPts val="0"/>
              </a:spcAft>
              <a:buSzPts val="1400"/>
              <a:buNone/>
              <a:defRPr/>
            </a:lvl1pPr>
            <a:lvl2pPr indent="-228600" lvl="1" marL="914400" algn="l">
              <a:lnSpc>
                <a:spcPct val="92000"/>
              </a:lnSpc>
              <a:spcBef>
                <a:spcPts val="1425"/>
              </a:spcBef>
              <a:spcAft>
                <a:spcPts val="0"/>
              </a:spcAft>
              <a:buSzPts val="1400"/>
              <a:buNone/>
              <a:defRPr/>
            </a:lvl2pPr>
            <a:lvl3pPr indent="-228600" lvl="2" marL="1371600" algn="l">
              <a:lnSpc>
                <a:spcPct val="92000"/>
              </a:lnSpc>
              <a:spcBef>
                <a:spcPts val="1138"/>
              </a:spcBef>
              <a:spcAft>
                <a:spcPts val="0"/>
              </a:spcAft>
              <a:buSzPts val="1400"/>
              <a:buNone/>
              <a:defRPr/>
            </a:lvl3pPr>
            <a:lvl4pPr indent="-228600" lvl="3" marL="1828800" algn="l">
              <a:lnSpc>
                <a:spcPct val="92000"/>
              </a:lnSpc>
              <a:spcBef>
                <a:spcPts val="850"/>
              </a:spcBef>
              <a:spcAft>
                <a:spcPts val="0"/>
              </a:spcAft>
              <a:buSzPts val="1400"/>
              <a:buNone/>
              <a:defRPr/>
            </a:lvl4pPr>
            <a:lvl5pPr indent="-228600" lvl="4" marL="2286000" algn="l">
              <a:lnSpc>
                <a:spcPct val="92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28"/>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algn="l">
              <a:lnSpc>
                <a:spcPct val="93000"/>
              </a:lnSpc>
              <a:spcBef>
                <a:spcPts val="0"/>
              </a:spcBef>
              <a:spcAft>
                <a:spcPts val="0"/>
              </a:spcAft>
              <a:buClr>
                <a:srgbClr val="000000"/>
              </a:buClr>
              <a:buSzPts val="18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8"/>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indent="0" lvl="1"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indent="0" lvl="2"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indent="0" lvl="3"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indent="0" lvl="4"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indent="0" lvl="5"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indent="0" lvl="6"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indent="0" lvl="7"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indent="0" lvl="8"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19"/>
          <p:cNvSpPr txBox="1"/>
          <p:nvPr>
            <p:ph type="ctrTitle"/>
          </p:nvPr>
        </p:nvSpPr>
        <p:spPr>
          <a:xfrm>
            <a:off x="1524000" y="1122363"/>
            <a:ext cx="9145588" cy="2387600"/>
          </a:xfrm>
          <a:prstGeom prst="rect">
            <a:avLst/>
          </a:prstGeom>
          <a:noFill/>
          <a:ln>
            <a:noFill/>
          </a:ln>
        </p:spPr>
        <p:txBody>
          <a:bodyPr anchorCtr="0" anchor="b" bIns="0" lIns="0" spcFirstLastPara="1" rIns="0" wrap="square" tIns="0">
            <a:noAutofit/>
          </a:bodyPr>
          <a:lstStyle>
            <a:lvl1pPr lvl="0" algn="ctr">
              <a:lnSpc>
                <a:spcPct val="92000"/>
              </a:lnSpc>
              <a:spcBef>
                <a:spcPts val="0"/>
              </a:spcBef>
              <a:spcAft>
                <a:spcPts val="0"/>
              </a:spcAft>
              <a:buSzPts val="1400"/>
              <a:buNone/>
              <a:defRPr sz="6000"/>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p:txBody>
      </p:sp>
      <p:sp>
        <p:nvSpPr>
          <p:cNvPr id="23" name="Google Shape;23;p19"/>
          <p:cNvSpPr txBox="1"/>
          <p:nvPr>
            <p:ph idx="1" type="subTitle"/>
          </p:nvPr>
        </p:nvSpPr>
        <p:spPr>
          <a:xfrm>
            <a:off x="1524000" y="3602038"/>
            <a:ext cx="9145588" cy="1655762"/>
          </a:xfrm>
          <a:prstGeom prst="rect">
            <a:avLst/>
          </a:prstGeom>
          <a:noFill/>
          <a:ln>
            <a:noFill/>
          </a:ln>
        </p:spPr>
        <p:txBody>
          <a:bodyPr anchorCtr="0" anchor="t" bIns="0" lIns="0" spcFirstLastPara="1" rIns="0" wrap="square" tIns="28075">
            <a:noAutofit/>
          </a:bodyPr>
          <a:lstStyle>
            <a:lvl1pPr lvl="0" algn="ctr">
              <a:lnSpc>
                <a:spcPct val="92000"/>
              </a:lnSpc>
              <a:spcBef>
                <a:spcPts val="0"/>
              </a:spcBef>
              <a:spcAft>
                <a:spcPts val="0"/>
              </a:spcAft>
              <a:buSzPts val="2400"/>
              <a:buNone/>
              <a:defRPr sz="2400"/>
            </a:lvl1pPr>
            <a:lvl2pPr lvl="1" algn="ctr">
              <a:lnSpc>
                <a:spcPct val="92000"/>
              </a:lnSpc>
              <a:spcBef>
                <a:spcPts val="1425"/>
              </a:spcBef>
              <a:spcAft>
                <a:spcPts val="0"/>
              </a:spcAft>
              <a:buSzPts val="2000"/>
              <a:buNone/>
              <a:defRPr sz="2000"/>
            </a:lvl2pPr>
            <a:lvl3pPr lvl="2" algn="ctr">
              <a:lnSpc>
                <a:spcPct val="92000"/>
              </a:lnSpc>
              <a:spcBef>
                <a:spcPts val="1138"/>
              </a:spcBef>
              <a:spcAft>
                <a:spcPts val="0"/>
              </a:spcAft>
              <a:buSzPts val="1800"/>
              <a:buNone/>
              <a:defRPr sz="1800"/>
            </a:lvl3pPr>
            <a:lvl4pPr lvl="3" algn="ctr">
              <a:lnSpc>
                <a:spcPct val="92000"/>
              </a:lnSpc>
              <a:spcBef>
                <a:spcPts val="850"/>
              </a:spcBef>
              <a:spcAft>
                <a:spcPts val="0"/>
              </a:spcAft>
              <a:buSzPts val="1600"/>
              <a:buNone/>
              <a:defRPr sz="1600"/>
            </a:lvl4pPr>
            <a:lvl5pPr lvl="4" algn="ctr">
              <a:lnSpc>
                <a:spcPct val="92000"/>
              </a:lnSpc>
              <a:spcBef>
                <a:spcPts val="575"/>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19"/>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algn="l">
              <a:lnSpc>
                <a:spcPct val="93000"/>
              </a:lnSpc>
              <a:spcBef>
                <a:spcPts val="0"/>
              </a:spcBef>
              <a:spcAft>
                <a:spcPts val="0"/>
              </a:spcAft>
              <a:buClr>
                <a:srgbClr val="000000"/>
              </a:buClr>
              <a:buSzPts val="18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9"/>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indent="0" lvl="1"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indent="0" lvl="2"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indent="0" lvl="3"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indent="0" lvl="4"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indent="0" lvl="5"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indent="0" lvl="6"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indent="0" lvl="7"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indent="0" lvl="8"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20"/>
          <p:cNvSpPr txBox="1"/>
          <p:nvPr>
            <p:ph type="title"/>
          </p:nvPr>
        </p:nvSpPr>
        <p:spPr>
          <a:xfrm>
            <a:off x="609600" y="273050"/>
            <a:ext cx="10966450" cy="1138238"/>
          </a:xfrm>
          <a:prstGeom prst="rect">
            <a:avLst/>
          </a:prstGeom>
          <a:noFill/>
          <a:ln>
            <a:noFill/>
          </a:ln>
        </p:spPr>
        <p:txBody>
          <a:bodyPr anchorCtr="0" anchor="ctr" bIns="0" lIns="0" spcFirstLastPara="1" rIns="0" wrap="square" tIns="0">
            <a:noAutofit/>
          </a:bodyPr>
          <a:lstStyle>
            <a:lvl1pPr lvl="0" algn="l">
              <a:lnSpc>
                <a:spcPct val="92000"/>
              </a:lnSpc>
              <a:spcBef>
                <a:spcPts val="0"/>
              </a:spcBef>
              <a:spcAft>
                <a:spcPts val="0"/>
              </a:spcAft>
              <a:buSzPts val="1400"/>
              <a:buNone/>
              <a:defRPr/>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p:txBody>
      </p:sp>
      <p:sp>
        <p:nvSpPr>
          <p:cNvPr id="28" name="Google Shape;28;p20"/>
          <p:cNvSpPr txBox="1"/>
          <p:nvPr>
            <p:ph idx="1" type="body"/>
          </p:nvPr>
        </p:nvSpPr>
        <p:spPr>
          <a:xfrm>
            <a:off x="609600" y="1604963"/>
            <a:ext cx="10966450" cy="4519612"/>
          </a:xfrm>
          <a:prstGeom prst="rect">
            <a:avLst/>
          </a:prstGeom>
          <a:noFill/>
          <a:ln>
            <a:noFill/>
          </a:ln>
        </p:spPr>
        <p:txBody>
          <a:bodyPr anchorCtr="0" anchor="t" bIns="0" lIns="0" spcFirstLastPara="1" rIns="0" wrap="square" tIns="28075">
            <a:noAutofit/>
          </a:bodyPr>
          <a:lstStyle>
            <a:lvl1pPr indent="-228600" lvl="0" marL="457200" algn="l">
              <a:lnSpc>
                <a:spcPct val="92000"/>
              </a:lnSpc>
              <a:spcBef>
                <a:spcPts val="0"/>
              </a:spcBef>
              <a:spcAft>
                <a:spcPts val="0"/>
              </a:spcAft>
              <a:buSzPts val="1400"/>
              <a:buNone/>
              <a:defRPr/>
            </a:lvl1pPr>
            <a:lvl2pPr indent="-228600" lvl="1" marL="914400" algn="l">
              <a:lnSpc>
                <a:spcPct val="92000"/>
              </a:lnSpc>
              <a:spcBef>
                <a:spcPts val="1425"/>
              </a:spcBef>
              <a:spcAft>
                <a:spcPts val="0"/>
              </a:spcAft>
              <a:buSzPts val="1400"/>
              <a:buNone/>
              <a:defRPr/>
            </a:lvl2pPr>
            <a:lvl3pPr indent="-228600" lvl="2" marL="1371600" algn="l">
              <a:lnSpc>
                <a:spcPct val="92000"/>
              </a:lnSpc>
              <a:spcBef>
                <a:spcPts val="1138"/>
              </a:spcBef>
              <a:spcAft>
                <a:spcPts val="0"/>
              </a:spcAft>
              <a:buSzPts val="1400"/>
              <a:buNone/>
              <a:defRPr/>
            </a:lvl3pPr>
            <a:lvl4pPr indent="-228600" lvl="3" marL="1828800" algn="l">
              <a:lnSpc>
                <a:spcPct val="92000"/>
              </a:lnSpc>
              <a:spcBef>
                <a:spcPts val="850"/>
              </a:spcBef>
              <a:spcAft>
                <a:spcPts val="0"/>
              </a:spcAft>
              <a:buSzPts val="1400"/>
              <a:buNone/>
              <a:defRPr/>
            </a:lvl4pPr>
            <a:lvl5pPr indent="-228600" lvl="4" marL="2286000" algn="l">
              <a:lnSpc>
                <a:spcPct val="92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20"/>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algn="l">
              <a:lnSpc>
                <a:spcPct val="93000"/>
              </a:lnSpc>
              <a:spcBef>
                <a:spcPts val="0"/>
              </a:spcBef>
              <a:spcAft>
                <a:spcPts val="0"/>
              </a:spcAft>
              <a:buClr>
                <a:srgbClr val="000000"/>
              </a:buClr>
              <a:buSzPts val="18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0"/>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indent="0" lvl="1"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indent="0" lvl="2"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indent="0" lvl="3"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indent="0" lvl="4"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indent="0" lvl="5"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indent="0" lvl="6"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indent="0" lvl="7"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indent="0" lvl="8"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1"/>
          <p:cNvSpPr txBox="1"/>
          <p:nvPr>
            <p:ph type="title"/>
          </p:nvPr>
        </p:nvSpPr>
        <p:spPr>
          <a:xfrm>
            <a:off x="831850" y="1709738"/>
            <a:ext cx="10517188" cy="2852737"/>
          </a:xfrm>
          <a:prstGeom prst="rect">
            <a:avLst/>
          </a:prstGeom>
          <a:noFill/>
          <a:ln>
            <a:noFill/>
          </a:ln>
        </p:spPr>
        <p:txBody>
          <a:bodyPr anchorCtr="0" anchor="b" bIns="0" lIns="0" spcFirstLastPara="1" rIns="0" wrap="square" tIns="0">
            <a:noAutofit/>
          </a:bodyPr>
          <a:lstStyle>
            <a:lvl1pPr lvl="0" algn="l">
              <a:lnSpc>
                <a:spcPct val="92000"/>
              </a:lnSpc>
              <a:spcBef>
                <a:spcPts val="0"/>
              </a:spcBef>
              <a:spcAft>
                <a:spcPts val="0"/>
              </a:spcAft>
              <a:buSzPts val="1400"/>
              <a:buNone/>
              <a:defRPr sz="6000"/>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p:txBody>
      </p:sp>
      <p:sp>
        <p:nvSpPr>
          <p:cNvPr id="33" name="Google Shape;33;p21"/>
          <p:cNvSpPr txBox="1"/>
          <p:nvPr>
            <p:ph idx="1" type="body"/>
          </p:nvPr>
        </p:nvSpPr>
        <p:spPr>
          <a:xfrm>
            <a:off x="831850" y="4589463"/>
            <a:ext cx="10517188" cy="1500187"/>
          </a:xfrm>
          <a:prstGeom prst="rect">
            <a:avLst/>
          </a:prstGeom>
          <a:noFill/>
          <a:ln>
            <a:noFill/>
          </a:ln>
        </p:spPr>
        <p:txBody>
          <a:bodyPr anchorCtr="0" anchor="t" bIns="0" lIns="0" spcFirstLastPara="1" rIns="0" wrap="square" tIns="28075">
            <a:noAutofit/>
          </a:bodyPr>
          <a:lstStyle>
            <a:lvl1pPr indent="-228600" lvl="0" marL="457200" algn="l">
              <a:lnSpc>
                <a:spcPct val="92000"/>
              </a:lnSpc>
              <a:spcBef>
                <a:spcPts val="0"/>
              </a:spcBef>
              <a:spcAft>
                <a:spcPts val="0"/>
              </a:spcAft>
              <a:buSzPts val="2400"/>
              <a:buNone/>
              <a:defRPr sz="2400"/>
            </a:lvl1pPr>
            <a:lvl2pPr indent="-228600" lvl="1" marL="914400" algn="l">
              <a:lnSpc>
                <a:spcPct val="92000"/>
              </a:lnSpc>
              <a:spcBef>
                <a:spcPts val="1425"/>
              </a:spcBef>
              <a:spcAft>
                <a:spcPts val="0"/>
              </a:spcAft>
              <a:buSzPts val="2000"/>
              <a:buNone/>
              <a:defRPr sz="2000"/>
            </a:lvl2pPr>
            <a:lvl3pPr indent="-228600" lvl="2" marL="1371600" algn="l">
              <a:lnSpc>
                <a:spcPct val="92000"/>
              </a:lnSpc>
              <a:spcBef>
                <a:spcPts val="1138"/>
              </a:spcBef>
              <a:spcAft>
                <a:spcPts val="0"/>
              </a:spcAft>
              <a:buSzPts val="1800"/>
              <a:buNone/>
              <a:defRPr sz="1800"/>
            </a:lvl3pPr>
            <a:lvl4pPr indent="-228600" lvl="3" marL="1828800" algn="l">
              <a:lnSpc>
                <a:spcPct val="92000"/>
              </a:lnSpc>
              <a:spcBef>
                <a:spcPts val="850"/>
              </a:spcBef>
              <a:spcAft>
                <a:spcPts val="0"/>
              </a:spcAft>
              <a:buSzPts val="1600"/>
              <a:buNone/>
              <a:defRPr sz="1600"/>
            </a:lvl4pPr>
            <a:lvl5pPr indent="-228600" lvl="4" marL="2286000" algn="l">
              <a:lnSpc>
                <a:spcPct val="92000"/>
              </a:lnSpc>
              <a:spcBef>
                <a:spcPts val="575"/>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 name="Google Shape;34;p21"/>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algn="l">
              <a:lnSpc>
                <a:spcPct val="93000"/>
              </a:lnSpc>
              <a:spcBef>
                <a:spcPts val="0"/>
              </a:spcBef>
              <a:spcAft>
                <a:spcPts val="0"/>
              </a:spcAft>
              <a:buClr>
                <a:srgbClr val="000000"/>
              </a:buClr>
              <a:buSzPts val="18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1"/>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indent="0" lvl="1"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indent="0" lvl="2"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indent="0" lvl="3"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indent="0" lvl="4"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indent="0" lvl="5"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indent="0" lvl="6"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indent="0" lvl="7"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indent="0" lvl="8"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22"/>
          <p:cNvSpPr txBox="1"/>
          <p:nvPr>
            <p:ph type="title"/>
          </p:nvPr>
        </p:nvSpPr>
        <p:spPr>
          <a:xfrm>
            <a:off x="609600" y="273050"/>
            <a:ext cx="10966450" cy="1138238"/>
          </a:xfrm>
          <a:prstGeom prst="rect">
            <a:avLst/>
          </a:prstGeom>
          <a:noFill/>
          <a:ln>
            <a:noFill/>
          </a:ln>
        </p:spPr>
        <p:txBody>
          <a:bodyPr anchorCtr="0" anchor="ctr" bIns="0" lIns="0" spcFirstLastPara="1" rIns="0" wrap="square" tIns="0">
            <a:noAutofit/>
          </a:bodyPr>
          <a:lstStyle>
            <a:lvl1pPr lvl="0" algn="l">
              <a:lnSpc>
                <a:spcPct val="92000"/>
              </a:lnSpc>
              <a:spcBef>
                <a:spcPts val="0"/>
              </a:spcBef>
              <a:spcAft>
                <a:spcPts val="0"/>
              </a:spcAft>
              <a:buSzPts val="1400"/>
              <a:buNone/>
              <a:defRPr/>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p:txBody>
      </p:sp>
      <p:sp>
        <p:nvSpPr>
          <p:cNvPr id="38" name="Google Shape;38;p22"/>
          <p:cNvSpPr txBox="1"/>
          <p:nvPr>
            <p:ph idx="1" type="body"/>
          </p:nvPr>
        </p:nvSpPr>
        <p:spPr>
          <a:xfrm>
            <a:off x="609600" y="1604963"/>
            <a:ext cx="5407025" cy="4519612"/>
          </a:xfrm>
          <a:prstGeom prst="rect">
            <a:avLst/>
          </a:prstGeom>
          <a:noFill/>
          <a:ln>
            <a:noFill/>
          </a:ln>
        </p:spPr>
        <p:txBody>
          <a:bodyPr anchorCtr="0" anchor="t" bIns="0" lIns="0" spcFirstLastPara="1" rIns="0" wrap="square" tIns="28075">
            <a:noAutofit/>
          </a:bodyPr>
          <a:lstStyle>
            <a:lvl1pPr indent="-228600" lvl="0" marL="457200" algn="l">
              <a:lnSpc>
                <a:spcPct val="92000"/>
              </a:lnSpc>
              <a:spcBef>
                <a:spcPts val="0"/>
              </a:spcBef>
              <a:spcAft>
                <a:spcPts val="0"/>
              </a:spcAft>
              <a:buSzPts val="1400"/>
              <a:buNone/>
              <a:defRPr/>
            </a:lvl1pPr>
            <a:lvl2pPr indent="-228600" lvl="1" marL="914400" algn="l">
              <a:lnSpc>
                <a:spcPct val="92000"/>
              </a:lnSpc>
              <a:spcBef>
                <a:spcPts val="1425"/>
              </a:spcBef>
              <a:spcAft>
                <a:spcPts val="0"/>
              </a:spcAft>
              <a:buSzPts val="1400"/>
              <a:buNone/>
              <a:defRPr/>
            </a:lvl2pPr>
            <a:lvl3pPr indent="-228600" lvl="2" marL="1371600" algn="l">
              <a:lnSpc>
                <a:spcPct val="92000"/>
              </a:lnSpc>
              <a:spcBef>
                <a:spcPts val="1138"/>
              </a:spcBef>
              <a:spcAft>
                <a:spcPts val="0"/>
              </a:spcAft>
              <a:buSzPts val="1400"/>
              <a:buNone/>
              <a:defRPr/>
            </a:lvl3pPr>
            <a:lvl4pPr indent="-228600" lvl="3" marL="1828800" algn="l">
              <a:lnSpc>
                <a:spcPct val="92000"/>
              </a:lnSpc>
              <a:spcBef>
                <a:spcPts val="850"/>
              </a:spcBef>
              <a:spcAft>
                <a:spcPts val="0"/>
              </a:spcAft>
              <a:buSzPts val="1400"/>
              <a:buNone/>
              <a:defRPr/>
            </a:lvl4pPr>
            <a:lvl5pPr indent="-228600" lvl="4" marL="2286000" algn="l">
              <a:lnSpc>
                <a:spcPct val="92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22"/>
          <p:cNvSpPr txBox="1"/>
          <p:nvPr>
            <p:ph idx="2" type="body"/>
          </p:nvPr>
        </p:nvSpPr>
        <p:spPr>
          <a:xfrm>
            <a:off x="6169025" y="1604963"/>
            <a:ext cx="5407025" cy="4519612"/>
          </a:xfrm>
          <a:prstGeom prst="rect">
            <a:avLst/>
          </a:prstGeom>
          <a:noFill/>
          <a:ln>
            <a:noFill/>
          </a:ln>
        </p:spPr>
        <p:txBody>
          <a:bodyPr anchorCtr="0" anchor="t" bIns="0" lIns="0" spcFirstLastPara="1" rIns="0" wrap="square" tIns="28075">
            <a:noAutofit/>
          </a:bodyPr>
          <a:lstStyle>
            <a:lvl1pPr indent="-228600" lvl="0" marL="457200" algn="l">
              <a:lnSpc>
                <a:spcPct val="92000"/>
              </a:lnSpc>
              <a:spcBef>
                <a:spcPts val="0"/>
              </a:spcBef>
              <a:spcAft>
                <a:spcPts val="0"/>
              </a:spcAft>
              <a:buSzPts val="1400"/>
              <a:buNone/>
              <a:defRPr/>
            </a:lvl1pPr>
            <a:lvl2pPr indent="-228600" lvl="1" marL="914400" algn="l">
              <a:lnSpc>
                <a:spcPct val="92000"/>
              </a:lnSpc>
              <a:spcBef>
                <a:spcPts val="1425"/>
              </a:spcBef>
              <a:spcAft>
                <a:spcPts val="0"/>
              </a:spcAft>
              <a:buSzPts val="1400"/>
              <a:buNone/>
              <a:defRPr/>
            </a:lvl2pPr>
            <a:lvl3pPr indent="-228600" lvl="2" marL="1371600" algn="l">
              <a:lnSpc>
                <a:spcPct val="92000"/>
              </a:lnSpc>
              <a:spcBef>
                <a:spcPts val="1138"/>
              </a:spcBef>
              <a:spcAft>
                <a:spcPts val="0"/>
              </a:spcAft>
              <a:buSzPts val="1400"/>
              <a:buNone/>
              <a:defRPr/>
            </a:lvl3pPr>
            <a:lvl4pPr indent="-228600" lvl="3" marL="1828800" algn="l">
              <a:lnSpc>
                <a:spcPct val="92000"/>
              </a:lnSpc>
              <a:spcBef>
                <a:spcPts val="850"/>
              </a:spcBef>
              <a:spcAft>
                <a:spcPts val="0"/>
              </a:spcAft>
              <a:buSzPts val="1400"/>
              <a:buNone/>
              <a:defRPr/>
            </a:lvl4pPr>
            <a:lvl5pPr indent="-228600" lvl="4" marL="2286000" algn="l">
              <a:lnSpc>
                <a:spcPct val="92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2"/>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algn="l">
              <a:lnSpc>
                <a:spcPct val="93000"/>
              </a:lnSpc>
              <a:spcBef>
                <a:spcPts val="0"/>
              </a:spcBef>
              <a:spcAft>
                <a:spcPts val="0"/>
              </a:spcAft>
              <a:buClr>
                <a:srgbClr val="000000"/>
              </a:buClr>
              <a:buSzPts val="18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2"/>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indent="0" lvl="1"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indent="0" lvl="2"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indent="0" lvl="3"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indent="0" lvl="4"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indent="0" lvl="5"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indent="0" lvl="6"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indent="0" lvl="7"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indent="0" lvl="8"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23"/>
          <p:cNvSpPr txBox="1"/>
          <p:nvPr>
            <p:ph type="title"/>
          </p:nvPr>
        </p:nvSpPr>
        <p:spPr>
          <a:xfrm>
            <a:off x="839788" y="365125"/>
            <a:ext cx="10517187" cy="1325563"/>
          </a:xfrm>
          <a:prstGeom prst="rect">
            <a:avLst/>
          </a:prstGeom>
          <a:noFill/>
          <a:ln>
            <a:noFill/>
          </a:ln>
        </p:spPr>
        <p:txBody>
          <a:bodyPr anchorCtr="0" anchor="ctr" bIns="0" lIns="0" spcFirstLastPara="1" rIns="0" wrap="square" tIns="0">
            <a:noAutofit/>
          </a:bodyPr>
          <a:lstStyle>
            <a:lvl1pPr lvl="0" algn="l">
              <a:lnSpc>
                <a:spcPct val="92000"/>
              </a:lnSpc>
              <a:spcBef>
                <a:spcPts val="0"/>
              </a:spcBef>
              <a:spcAft>
                <a:spcPts val="0"/>
              </a:spcAft>
              <a:buSzPts val="1400"/>
              <a:buNone/>
              <a:defRPr/>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p:txBody>
      </p:sp>
      <p:sp>
        <p:nvSpPr>
          <p:cNvPr id="44" name="Google Shape;44;p23"/>
          <p:cNvSpPr txBox="1"/>
          <p:nvPr>
            <p:ph idx="1" type="body"/>
          </p:nvPr>
        </p:nvSpPr>
        <p:spPr>
          <a:xfrm>
            <a:off x="839788" y="1681163"/>
            <a:ext cx="5157787" cy="823912"/>
          </a:xfrm>
          <a:prstGeom prst="rect">
            <a:avLst/>
          </a:prstGeom>
          <a:noFill/>
          <a:ln>
            <a:noFill/>
          </a:ln>
        </p:spPr>
        <p:txBody>
          <a:bodyPr anchorCtr="0" anchor="b" bIns="0" lIns="0" spcFirstLastPara="1" rIns="0" wrap="square" tIns="28075">
            <a:noAutofit/>
          </a:bodyPr>
          <a:lstStyle>
            <a:lvl1pPr indent="-228600" lvl="0" marL="457200" algn="l">
              <a:lnSpc>
                <a:spcPct val="92000"/>
              </a:lnSpc>
              <a:spcBef>
                <a:spcPts val="0"/>
              </a:spcBef>
              <a:spcAft>
                <a:spcPts val="0"/>
              </a:spcAft>
              <a:buSzPts val="2400"/>
              <a:buNone/>
              <a:defRPr b="1" sz="2400"/>
            </a:lvl1pPr>
            <a:lvl2pPr indent="-228600" lvl="1" marL="914400" algn="l">
              <a:lnSpc>
                <a:spcPct val="92000"/>
              </a:lnSpc>
              <a:spcBef>
                <a:spcPts val="1425"/>
              </a:spcBef>
              <a:spcAft>
                <a:spcPts val="0"/>
              </a:spcAft>
              <a:buSzPts val="2000"/>
              <a:buNone/>
              <a:defRPr b="1" sz="2000"/>
            </a:lvl2pPr>
            <a:lvl3pPr indent="-228600" lvl="2" marL="1371600" algn="l">
              <a:lnSpc>
                <a:spcPct val="92000"/>
              </a:lnSpc>
              <a:spcBef>
                <a:spcPts val="1138"/>
              </a:spcBef>
              <a:spcAft>
                <a:spcPts val="0"/>
              </a:spcAft>
              <a:buSzPts val="1800"/>
              <a:buNone/>
              <a:defRPr b="1" sz="1800"/>
            </a:lvl3pPr>
            <a:lvl4pPr indent="-228600" lvl="3" marL="1828800" algn="l">
              <a:lnSpc>
                <a:spcPct val="92000"/>
              </a:lnSpc>
              <a:spcBef>
                <a:spcPts val="850"/>
              </a:spcBef>
              <a:spcAft>
                <a:spcPts val="0"/>
              </a:spcAft>
              <a:buSzPts val="1600"/>
              <a:buNone/>
              <a:defRPr b="1" sz="1600"/>
            </a:lvl4pPr>
            <a:lvl5pPr indent="-228600" lvl="4" marL="2286000" algn="l">
              <a:lnSpc>
                <a:spcPct val="92000"/>
              </a:lnSpc>
              <a:spcBef>
                <a:spcPts val="575"/>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3"/>
          <p:cNvSpPr txBox="1"/>
          <p:nvPr>
            <p:ph idx="2" type="body"/>
          </p:nvPr>
        </p:nvSpPr>
        <p:spPr>
          <a:xfrm>
            <a:off x="839788" y="2505075"/>
            <a:ext cx="5157787" cy="3684588"/>
          </a:xfrm>
          <a:prstGeom prst="rect">
            <a:avLst/>
          </a:prstGeom>
          <a:noFill/>
          <a:ln>
            <a:noFill/>
          </a:ln>
        </p:spPr>
        <p:txBody>
          <a:bodyPr anchorCtr="0" anchor="t" bIns="0" lIns="0" spcFirstLastPara="1" rIns="0" wrap="square" tIns="28075">
            <a:noAutofit/>
          </a:bodyPr>
          <a:lstStyle>
            <a:lvl1pPr indent="-228600" lvl="0" marL="457200" algn="l">
              <a:lnSpc>
                <a:spcPct val="92000"/>
              </a:lnSpc>
              <a:spcBef>
                <a:spcPts val="0"/>
              </a:spcBef>
              <a:spcAft>
                <a:spcPts val="0"/>
              </a:spcAft>
              <a:buSzPts val="1400"/>
              <a:buNone/>
              <a:defRPr/>
            </a:lvl1pPr>
            <a:lvl2pPr indent="-228600" lvl="1" marL="914400" algn="l">
              <a:lnSpc>
                <a:spcPct val="92000"/>
              </a:lnSpc>
              <a:spcBef>
                <a:spcPts val="1425"/>
              </a:spcBef>
              <a:spcAft>
                <a:spcPts val="0"/>
              </a:spcAft>
              <a:buSzPts val="1400"/>
              <a:buNone/>
              <a:defRPr/>
            </a:lvl2pPr>
            <a:lvl3pPr indent="-228600" lvl="2" marL="1371600" algn="l">
              <a:lnSpc>
                <a:spcPct val="92000"/>
              </a:lnSpc>
              <a:spcBef>
                <a:spcPts val="1138"/>
              </a:spcBef>
              <a:spcAft>
                <a:spcPts val="0"/>
              </a:spcAft>
              <a:buSzPts val="1400"/>
              <a:buNone/>
              <a:defRPr/>
            </a:lvl3pPr>
            <a:lvl4pPr indent="-228600" lvl="3" marL="1828800" algn="l">
              <a:lnSpc>
                <a:spcPct val="92000"/>
              </a:lnSpc>
              <a:spcBef>
                <a:spcPts val="850"/>
              </a:spcBef>
              <a:spcAft>
                <a:spcPts val="0"/>
              </a:spcAft>
              <a:buSzPts val="1400"/>
              <a:buNone/>
              <a:defRPr/>
            </a:lvl4pPr>
            <a:lvl5pPr indent="-228600" lvl="4" marL="2286000" algn="l">
              <a:lnSpc>
                <a:spcPct val="92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3"/>
          <p:cNvSpPr txBox="1"/>
          <p:nvPr>
            <p:ph idx="3" type="body"/>
          </p:nvPr>
        </p:nvSpPr>
        <p:spPr>
          <a:xfrm>
            <a:off x="6173788" y="1681163"/>
            <a:ext cx="5183187" cy="823912"/>
          </a:xfrm>
          <a:prstGeom prst="rect">
            <a:avLst/>
          </a:prstGeom>
          <a:noFill/>
          <a:ln>
            <a:noFill/>
          </a:ln>
        </p:spPr>
        <p:txBody>
          <a:bodyPr anchorCtr="0" anchor="b" bIns="0" lIns="0" spcFirstLastPara="1" rIns="0" wrap="square" tIns="28075">
            <a:noAutofit/>
          </a:bodyPr>
          <a:lstStyle>
            <a:lvl1pPr indent="-228600" lvl="0" marL="457200" algn="l">
              <a:lnSpc>
                <a:spcPct val="92000"/>
              </a:lnSpc>
              <a:spcBef>
                <a:spcPts val="0"/>
              </a:spcBef>
              <a:spcAft>
                <a:spcPts val="0"/>
              </a:spcAft>
              <a:buSzPts val="2400"/>
              <a:buNone/>
              <a:defRPr b="1" sz="2400"/>
            </a:lvl1pPr>
            <a:lvl2pPr indent="-228600" lvl="1" marL="914400" algn="l">
              <a:lnSpc>
                <a:spcPct val="92000"/>
              </a:lnSpc>
              <a:spcBef>
                <a:spcPts val="1425"/>
              </a:spcBef>
              <a:spcAft>
                <a:spcPts val="0"/>
              </a:spcAft>
              <a:buSzPts val="2000"/>
              <a:buNone/>
              <a:defRPr b="1" sz="2000"/>
            </a:lvl2pPr>
            <a:lvl3pPr indent="-228600" lvl="2" marL="1371600" algn="l">
              <a:lnSpc>
                <a:spcPct val="92000"/>
              </a:lnSpc>
              <a:spcBef>
                <a:spcPts val="1138"/>
              </a:spcBef>
              <a:spcAft>
                <a:spcPts val="0"/>
              </a:spcAft>
              <a:buSzPts val="1800"/>
              <a:buNone/>
              <a:defRPr b="1" sz="1800"/>
            </a:lvl3pPr>
            <a:lvl4pPr indent="-228600" lvl="3" marL="1828800" algn="l">
              <a:lnSpc>
                <a:spcPct val="92000"/>
              </a:lnSpc>
              <a:spcBef>
                <a:spcPts val="850"/>
              </a:spcBef>
              <a:spcAft>
                <a:spcPts val="0"/>
              </a:spcAft>
              <a:buSzPts val="1600"/>
              <a:buNone/>
              <a:defRPr b="1" sz="1600"/>
            </a:lvl4pPr>
            <a:lvl5pPr indent="-228600" lvl="4" marL="2286000" algn="l">
              <a:lnSpc>
                <a:spcPct val="92000"/>
              </a:lnSpc>
              <a:spcBef>
                <a:spcPts val="575"/>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3"/>
          <p:cNvSpPr txBox="1"/>
          <p:nvPr>
            <p:ph idx="4" type="body"/>
          </p:nvPr>
        </p:nvSpPr>
        <p:spPr>
          <a:xfrm>
            <a:off x="6173788" y="2505075"/>
            <a:ext cx="5183187" cy="3684588"/>
          </a:xfrm>
          <a:prstGeom prst="rect">
            <a:avLst/>
          </a:prstGeom>
          <a:noFill/>
          <a:ln>
            <a:noFill/>
          </a:ln>
        </p:spPr>
        <p:txBody>
          <a:bodyPr anchorCtr="0" anchor="t" bIns="0" lIns="0" spcFirstLastPara="1" rIns="0" wrap="square" tIns="28075">
            <a:noAutofit/>
          </a:bodyPr>
          <a:lstStyle>
            <a:lvl1pPr indent="-228600" lvl="0" marL="457200" algn="l">
              <a:lnSpc>
                <a:spcPct val="92000"/>
              </a:lnSpc>
              <a:spcBef>
                <a:spcPts val="0"/>
              </a:spcBef>
              <a:spcAft>
                <a:spcPts val="0"/>
              </a:spcAft>
              <a:buSzPts val="1400"/>
              <a:buNone/>
              <a:defRPr/>
            </a:lvl1pPr>
            <a:lvl2pPr indent="-228600" lvl="1" marL="914400" algn="l">
              <a:lnSpc>
                <a:spcPct val="92000"/>
              </a:lnSpc>
              <a:spcBef>
                <a:spcPts val="1425"/>
              </a:spcBef>
              <a:spcAft>
                <a:spcPts val="0"/>
              </a:spcAft>
              <a:buSzPts val="1400"/>
              <a:buNone/>
              <a:defRPr/>
            </a:lvl2pPr>
            <a:lvl3pPr indent="-228600" lvl="2" marL="1371600" algn="l">
              <a:lnSpc>
                <a:spcPct val="92000"/>
              </a:lnSpc>
              <a:spcBef>
                <a:spcPts val="1138"/>
              </a:spcBef>
              <a:spcAft>
                <a:spcPts val="0"/>
              </a:spcAft>
              <a:buSzPts val="1400"/>
              <a:buNone/>
              <a:defRPr/>
            </a:lvl3pPr>
            <a:lvl4pPr indent="-228600" lvl="3" marL="1828800" algn="l">
              <a:lnSpc>
                <a:spcPct val="92000"/>
              </a:lnSpc>
              <a:spcBef>
                <a:spcPts val="850"/>
              </a:spcBef>
              <a:spcAft>
                <a:spcPts val="0"/>
              </a:spcAft>
              <a:buSzPts val="1400"/>
              <a:buNone/>
              <a:defRPr/>
            </a:lvl4pPr>
            <a:lvl5pPr indent="-228600" lvl="4" marL="2286000" algn="l">
              <a:lnSpc>
                <a:spcPct val="92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3"/>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algn="l">
              <a:lnSpc>
                <a:spcPct val="93000"/>
              </a:lnSpc>
              <a:spcBef>
                <a:spcPts val="0"/>
              </a:spcBef>
              <a:spcAft>
                <a:spcPts val="0"/>
              </a:spcAft>
              <a:buClr>
                <a:srgbClr val="000000"/>
              </a:buClr>
              <a:buSzPts val="18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3"/>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indent="0" lvl="1"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indent="0" lvl="2"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indent="0" lvl="3"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indent="0" lvl="4"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indent="0" lvl="5"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indent="0" lvl="6"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indent="0" lvl="7"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indent="0" lvl="8"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24"/>
          <p:cNvSpPr txBox="1"/>
          <p:nvPr>
            <p:ph type="title"/>
          </p:nvPr>
        </p:nvSpPr>
        <p:spPr>
          <a:xfrm>
            <a:off x="609600" y="273050"/>
            <a:ext cx="10966450" cy="1138238"/>
          </a:xfrm>
          <a:prstGeom prst="rect">
            <a:avLst/>
          </a:prstGeom>
          <a:noFill/>
          <a:ln>
            <a:noFill/>
          </a:ln>
        </p:spPr>
        <p:txBody>
          <a:bodyPr anchorCtr="0" anchor="ctr" bIns="0" lIns="0" spcFirstLastPara="1" rIns="0" wrap="square" tIns="0">
            <a:noAutofit/>
          </a:bodyPr>
          <a:lstStyle>
            <a:lvl1pPr lvl="0" algn="l">
              <a:lnSpc>
                <a:spcPct val="92000"/>
              </a:lnSpc>
              <a:spcBef>
                <a:spcPts val="0"/>
              </a:spcBef>
              <a:spcAft>
                <a:spcPts val="0"/>
              </a:spcAft>
              <a:buSzPts val="1400"/>
              <a:buNone/>
              <a:defRPr/>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p:txBody>
      </p:sp>
      <p:sp>
        <p:nvSpPr>
          <p:cNvPr id="52" name="Google Shape;52;p24"/>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algn="l">
              <a:lnSpc>
                <a:spcPct val="93000"/>
              </a:lnSpc>
              <a:spcBef>
                <a:spcPts val="0"/>
              </a:spcBef>
              <a:spcAft>
                <a:spcPts val="0"/>
              </a:spcAft>
              <a:buClr>
                <a:srgbClr val="000000"/>
              </a:buClr>
              <a:buSzPts val="18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4"/>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indent="0" lvl="1"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indent="0" lvl="2"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indent="0" lvl="3"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indent="0" lvl="4"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indent="0" lvl="5"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indent="0" lvl="6"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indent="0" lvl="7"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indent="0" lvl="8"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5"/>
          <p:cNvSpPr txBox="1"/>
          <p:nvPr>
            <p:ph type="title"/>
          </p:nvPr>
        </p:nvSpPr>
        <p:spPr>
          <a:xfrm>
            <a:off x="839788" y="457200"/>
            <a:ext cx="3932237" cy="1600200"/>
          </a:xfrm>
          <a:prstGeom prst="rect">
            <a:avLst/>
          </a:prstGeom>
          <a:noFill/>
          <a:ln>
            <a:noFill/>
          </a:ln>
        </p:spPr>
        <p:txBody>
          <a:bodyPr anchorCtr="0" anchor="b" bIns="0" lIns="0" spcFirstLastPara="1" rIns="0" wrap="square" tIns="0">
            <a:noAutofit/>
          </a:bodyPr>
          <a:lstStyle>
            <a:lvl1pPr lvl="0" algn="l">
              <a:lnSpc>
                <a:spcPct val="92000"/>
              </a:lnSpc>
              <a:spcBef>
                <a:spcPts val="0"/>
              </a:spcBef>
              <a:spcAft>
                <a:spcPts val="0"/>
              </a:spcAft>
              <a:buSzPts val="1400"/>
              <a:buNone/>
              <a:defRPr sz="3200"/>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p:txBody>
      </p:sp>
      <p:sp>
        <p:nvSpPr>
          <p:cNvPr id="56" name="Google Shape;56;p25"/>
          <p:cNvSpPr txBox="1"/>
          <p:nvPr>
            <p:ph idx="1" type="body"/>
          </p:nvPr>
        </p:nvSpPr>
        <p:spPr>
          <a:xfrm>
            <a:off x="5183188" y="987425"/>
            <a:ext cx="6173787" cy="4873625"/>
          </a:xfrm>
          <a:prstGeom prst="rect">
            <a:avLst/>
          </a:prstGeom>
          <a:noFill/>
          <a:ln>
            <a:noFill/>
          </a:ln>
        </p:spPr>
        <p:txBody>
          <a:bodyPr anchorCtr="0" anchor="t" bIns="0" lIns="0" spcFirstLastPara="1" rIns="0" wrap="square" tIns="28075">
            <a:noAutofit/>
          </a:bodyPr>
          <a:lstStyle>
            <a:lvl1pPr indent="-228600" lvl="0" marL="457200" algn="l">
              <a:lnSpc>
                <a:spcPct val="92000"/>
              </a:lnSpc>
              <a:spcBef>
                <a:spcPts val="0"/>
              </a:spcBef>
              <a:spcAft>
                <a:spcPts val="0"/>
              </a:spcAft>
              <a:buSzPts val="1400"/>
              <a:buNone/>
              <a:defRPr sz="3200"/>
            </a:lvl1pPr>
            <a:lvl2pPr indent="-228600" lvl="1" marL="914400" algn="l">
              <a:lnSpc>
                <a:spcPct val="92000"/>
              </a:lnSpc>
              <a:spcBef>
                <a:spcPts val="1425"/>
              </a:spcBef>
              <a:spcAft>
                <a:spcPts val="0"/>
              </a:spcAft>
              <a:buSzPts val="1400"/>
              <a:buNone/>
              <a:defRPr sz="2800"/>
            </a:lvl2pPr>
            <a:lvl3pPr indent="-228600" lvl="2" marL="1371600" algn="l">
              <a:lnSpc>
                <a:spcPct val="92000"/>
              </a:lnSpc>
              <a:spcBef>
                <a:spcPts val="1138"/>
              </a:spcBef>
              <a:spcAft>
                <a:spcPts val="0"/>
              </a:spcAft>
              <a:buSzPts val="1400"/>
              <a:buNone/>
              <a:defRPr sz="2400"/>
            </a:lvl3pPr>
            <a:lvl4pPr indent="-228600" lvl="3" marL="1828800" algn="l">
              <a:lnSpc>
                <a:spcPct val="92000"/>
              </a:lnSpc>
              <a:spcBef>
                <a:spcPts val="850"/>
              </a:spcBef>
              <a:spcAft>
                <a:spcPts val="0"/>
              </a:spcAft>
              <a:buSzPts val="1400"/>
              <a:buNone/>
              <a:defRPr sz="2000"/>
            </a:lvl4pPr>
            <a:lvl5pPr indent="-228600" lvl="4" marL="2286000" algn="l">
              <a:lnSpc>
                <a:spcPct val="92000"/>
              </a:lnSpc>
              <a:spcBef>
                <a:spcPts val="575"/>
              </a:spcBef>
              <a:spcAft>
                <a:spcPts val="0"/>
              </a:spcAft>
              <a:buSzPts val="1400"/>
              <a:buNone/>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5"/>
          <p:cNvSpPr txBox="1"/>
          <p:nvPr>
            <p:ph idx="2" type="body"/>
          </p:nvPr>
        </p:nvSpPr>
        <p:spPr>
          <a:xfrm>
            <a:off x="839788" y="2057400"/>
            <a:ext cx="3932237" cy="3811588"/>
          </a:xfrm>
          <a:prstGeom prst="rect">
            <a:avLst/>
          </a:prstGeom>
          <a:noFill/>
          <a:ln>
            <a:noFill/>
          </a:ln>
        </p:spPr>
        <p:txBody>
          <a:bodyPr anchorCtr="0" anchor="t" bIns="0" lIns="0" spcFirstLastPara="1" rIns="0" wrap="square" tIns="28075">
            <a:noAutofit/>
          </a:bodyPr>
          <a:lstStyle>
            <a:lvl1pPr indent="-228600" lvl="0" marL="457200" algn="l">
              <a:lnSpc>
                <a:spcPct val="92000"/>
              </a:lnSpc>
              <a:spcBef>
                <a:spcPts val="0"/>
              </a:spcBef>
              <a:spcAft>
                <a:spcPts val="0"/>
              </a:spcAft>
              <a:buSzPts val="1600"/>
              <a:buNone/>
              <a:defRPr sz="1600"/>
            </a:lvl1pPr>
            <a:lvl2pPr indent="-228600" lvl="1" marL="914400" algn="l">
              <a:lnSpc>
                <a:spcPct val="92000"/>
              </a:lnSpc>
              <a:spcBef>
                <a:spcPts val="1425"/>
              </a:spcBef>
              <a:spcAft>
                <a:spcPts val="0"/>
              </a:spcAft>
              <a:buSzPts val="1400"/>
              <a:buNone/>
              <a:defRPr sz="1400"/>
            </a:lvl2pPr>
            <a:lvl3pPr indent="-228600" lvl="2" marL="1371600" algn="l">
              <a:lnSpc>
                <a:spcPct val="92000"/>
              </a:lnSpc>
              <a:spcBef>
                <a:spcPts val="1138"/>
              </a:spcBef>
              <a:spcAft>
                <a:spcPts val="0"/>
              </a:spcAft>
              <a:buSzPts val="1200"/>
              <a:buNone/>
              <a:defRPr sz="1200"/>
            </a:lvl3pPr>
            <a:lvl4pPr indent="-228600" lvl="3" marL="1828800" algn="l">
              <a:lnSpc>
                <a:spcPct val="92000"/>
              </a:lnSpc>
              <a:spcBef>
                <a:spcPts val="850"/>
              </a:spcBef>
              <a:spcAft>
                <a:spcPts val="0"/>
              </a:spcAft>
              <a:buSzPts val="1000"/>
              <a:buNone/>
              <a:defRPr sz="1000"/>
            </a:lvl4pPr>
            <a:lvl5pPr indent="-228600" lvl="4" marL="2286000" algn="l">
              <a:lnSpc>
                <a:spcPct val="92000"/>
              </a:lnSpc>
              <a:spcBef>
                <a:spcPts val="575"/>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5"/>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algn="l">
              <a:lnSpc>
                <a:spcPct val="93000"/>
              </a:lnSpc>
              <a:spcBef>
                <a:spcPts val="0"/>
              </a:spcBef>
              <a:spcAft>
                <a:spcPts val="0"/>
              </a:spcAft>
              <a:buClr>
                <a:srgbClr val="000000"/>
              </a:buClr>
              <a:buSzPts val="18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5"/>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indent="0" lvl="1"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indent="0" lvl="2"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indent="0" lvl="3"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indent="0" lvl="4"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indent="0" lvl="5"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indent="0" lvl="6"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indent="0" lvl="7"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indent="0" lvl="8"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0" name="Shape 60"/>
        <p:cNvGrpSpPr/>
        <p:nvPr/>
      </p:nvGrpSpPr>
      <p:grpSpPr>
        <a:xfrm>
          <a:off x="0" y="0"/>
          <a:ext cx="0" cy="0"/>
          <a:chOff x="0" y="0"/>
          <a:chExt cx="0" cy="0"/>
        </a:xfrm>
      </p:grpSpPr>
      <p:sp>
        <p:nvSpPr>
          <p:cNvPr id="61" name="Google Shape;61;p26"/>
          <p:cNvSpPr txBox="1"/>
          <p:nvPr>
            <p:ph type="title"/>
          </p:nvPr>
        </p:nvSpPr>
        <p:spPr>
          <a:xfrm>
            <a:off x="839788" y="457200"/>
            <a:ext cx="3932237" cy="1600200"/>
          </a:xfrm>
          <a:prstGeom prst="rect">
            <a:avLst/>
          </a:prstGeom>
          <a:noFill/>
          <a:ln>
            <a:noFill/>
          </a:ln>
        </p:spPr>
        <p:txBody>
          <a:bodyPr anchorCtr="0" anchor="b" bIns="0" lIns="0" spcFirstLastPara="1" rIns="0" wrap="square" tIns="0">
            <a:noAutofit/>
          </a:bodyPr>
          <a:lstStyle>
            <a:lvl1pPr lvl="0" algn="l">
              <a:lnSpc>
                <a:spcPct val="92000"/>
              </a:lnSpc>
              <a:spcBef>
                <a:spcPts val="0"/>
              </a:spcBef>
              <a:spcAft>
                <a:spcPts val="0"/>
              </a:spcAft>
              <a:buSzPts val="1400"/>
              <a:buNone/>
              <a:defRPr sz="3200"/>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p:txBody>
      </p:sp>
      <p:sp>
        <p:nvSpPr>
          <p:cNvPr id="62" name="Google Shape;62;p26"/>
          <p:cNvSpPr/>
          <p:nvPr>
            <p:ph idx="2" type="pic"/>
          </p:nvPr>
        </p:nvSpPr>
        <p:spPr>
          <a:xfrm>
            <a:off x="5183188" y="987425"/>
            <a:ext cx="6173787" cy="4873625"/>
          </a:xfrm>
          <a:prstGeom prst="rect">
            <a:avLst/>
          </a:prstGeom>
          <a:noFill/>
          <a:ln>
            <a:noFill/>
          </a:ln>
        </p:spPr>
      </p:sp>
      <p:sp>
        <p:nvSpPr>
          <p:cNvPr id="63" name="Google Shape;63;p26"/>
          <p:cNvSpPr txBox="1"/>
          <p:nvPr>
            <p:ph idx="1" type="body"/>
          </p:nvPr>
        </p:nvSpPr>
        <p:spPr>
          <a:xfrm>
            <a:off x="839788" y="2057400"/>
            <a:ext cx="3932237" cy="3811588"/>
          </a:xfrm>
          <a:prstGeom prst="rect">
            <a:avLst/>
          </a:prstGeom>
          <a:noFill/>
          <a:ln>
            <a:noFill/>
          </a:ln>
        </p:spPr>
        <p:txBody>
          <a:bodyPr anchorCtr="0" anchor="t" bIns="0" lIns="0" spcFirstLastPara="1" rIns="0" wrap="square" tIns="28075">
            <a:noAutofit/>
          </a:bodyPr>
          <a:lstStyle>
            <a:lvl1pPr indent="-228600" lvl="0" marL="457200" algn="l">
              <a:lnSpc>
                <a:spcPct val="92000"/>
              </a:lnSpc>
              <a:spcBef>
                <a:spcPts val="0"/>
              </a:spcBef>
              <a:spcAft>
                <a:spcPts val="0"/>
              </a:spcAft>
              <a:buSzPts val="1600"/>
              <a:buNone/>
              <a:defRPr sz="1600"/>
            </a:lvl1pPr>
            <a:lvl2pPr indent="-228600" lvl="1" marL="914400" algn="l">
              <a:lnSpc>
                <a:spcPct val="92000"/>
              </a:lnSpc>
              <a:spcBef>
                <a:spcPts val="1425"/>
              </a:spcBef>
              <a:spcAft>
                <a:spcPts val="0"/>
              </a:spcAft>
              <a:buSzPts val="1400"/>
              <a:buNone/>
              <a:defRPr sz="1400"/>
            </a:lvl2pPr>
            <a:lvl3pPr indent="-228600" lvl="2" marL="1371600" algn="l">
              <a:lnSpc>
                <a:spcPct val="92000"/>
              </a:lnSpc>
              <a:spcBef>
                <a:spcPts val="1138"/>
              </a:spcBef>
              <a:spcAft>
                <a:spcPts val="0"/>
              </a:spcAft>
              <a:buSzPts val="1200"/>
              <a:buNone/>
              <a:defRPr sz="1200"/>
            </a:lvl3pPr>
            <a:lvl4pPr indent="-228600" lvl="3" marL="1828800" algn="l">
              <a:lnSpc>
                <a:spcPct val="92000"/>
              </a:lnSpc>
              <a:spcBef>
                <a:spcPts val="850"/>
              </a:spcBef>
              <a:spcAft>
                <a:spcPts val="0"/>
              </a:spcAft>
              <a:buSzPts val="1000"/>
              <a:buNone/>
              <a:defRPr sz="1000"/>
            </a:lvl4pPr>
            <a:lvl5pPr indent="-228600" lvl="4" marL="2286000" algn="l">
              <a:lnSpc>
                <a:spcPct val="92000"/>
              </a:lnSpc>
              <a:spcBef>
                <a:spcPts val="575"/>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26"/>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algn="l">
              <a:lnSpc>
                <a:spcPct val="93000"/>
              </a:lnSpc>
              <a:spcBef>
                <a:spcPts val="0"/>
              </a:spcBef>
              <a:spcAft>
                <a:spcPts val="0"/>
              </a:spcAft>
              <a:buClr>
                <a:srgbClr val="000000"/>
              </a:buClr>
              <a:buSzPts val="18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6"/>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indent="0" lvl="1"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indent="0" lvl="2"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indent="0" lvl="3"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indent="0" lvl="4"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indent="0" lvl="5"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indent="0" lvl="6"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indent="0" lvl="7"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indent="0" lvl="8"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 name="Shape 12"/>
        <p:cNvGrpSpPr/>
        <p:nvPr/>
      </p:nvGrpSpPr>
      <p:grpSpPr>
        <a:xfrm>
          <a:off x="0" y="0"/>
          <a:ext cx="0" cy="0"/>
          <a:chOff x="0" y="0"/>
          <a:chExt cx="0" cy="0"/>
        </a:xfrm>
      </p:grpSpPr>
      <p:sp>
        <p:nvSpPr>
          <p:cNvPr id="13" name="Google Shape;13;p17"/>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4" name="Google Shape;14;p17"/>
          <p:cNvSpPr txBox="1"/>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15" name="Google Shape;15;p17"/>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6" name="Google Shape;16;p17"/>
          <p:cNvSpPr txBox="1"/>
          <p:nvPr>
            <p:ph type="title"/>
          </p:nvPr>
        </p:nvSpPr>
        <p:spPr>
          <a:xfrm>
            <a:off x="609600" y="273050"/>
            <a:ext cx="10966450" cy="1138238"/>
          </a:xfrm>
          <a:prstGeom prst="rect">
            <a:avLst/>
          </a:prstGeom>
          <a:noFill/>
          <a:ln>
            <a:noFill/>
          </a:ln>
        </p:spPr>
        <p:txBody>
          <a:bodyPr anchorCtr="0" anchor="ctr" bIns="0" lIns="0" spcFirstLastPara="1" rIns="0" wrap="square" tIns="0">
            <a:noAutofit/>
          </a:bodyPr>
          <a:lstStyle>
            <a:lvl1pPr lvl="0" marR="0" rtl="0" algn="l">
              <a:lnSpc>
                <a:spcPct val="92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1pPr>
            <a:lvl2pPr lvl="1" marR="0" rtl="0" algn="l">
              <a:lnSpc>
                <a:spcPct val="92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2pPr>
            <a:lvl3pPr lvl="2" marR="0" rtl="0" algn="l">
              <a:lnSpc>
                <a:spcPct val="92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3pPr>
            <a:lvl4pPr lvl="3" marR="0" rtl="0" algn="l">
              <a:lnSpc>
                <a:spcPct val="92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4pPr>
            <a:lvl5pPr lvl="4" marR="0" rtl="0" algn="l">
              <a:lnSpc>
                <a:spcPct val="92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5pPr>
            <a:lvl6pPr lvl="5" marR="0" rtl="0" algn="l">
              <a:lnSpc>
                <a:spcPct val="92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6pPr>
            <a:lvl7pPr lvl="6" marR="0" rtl="0" algn="l">
              <a:lnSpc>
                <a:spcPct val="92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7pPr>
            <a:lvl8pPr lvl="7" marR="0" rtl="0" algn="l">
              <a:lnSpc>
                <a:spcPct val="92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8pPr>
            <a:lvl9pPr lvl="8" marR="0" rtl="0" algn="l">
              <a:lnSpc>
                <a:spcPct val="92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9pPr>
          </a:lstStyle>
          <a:p/>
        </p:txBody>
      </p:sp>
      <p:sp>
        <p:nvSpPr>
          <p:cNvPr id="17" name="Google Shape;17;p17"/>
          <p:cNvSpPr txBox="1"/>
          <p:nvPr>
            <p:ph idx="1" type="body"/>
          </p:nvPr>
        </p:nvSpPr>
        <p:spPr>
          <a:xfrm>
            <a:off x="609600" y="1604963"/>
            <a:ext cx="10966450" cy="4519612"/>
          </a:xfrm>
          <a:prstGeom prst="rect">
            <a:avLst/>
          </a:prstGeom>
          <a:noFill/>
          <a:ln>
            <a:noFill/>
          </a:ln>
        </p:spPr>
        <p:txBody>
          <a:bodyPr anchorCtr="0" anchor="t" bIns="0" lIns="0" spcFirstLastPara="1" rIns="0" wrap="square" tIns="28075">
            <a:noAutofit/>
          </a:bodyPr>
          <a:lstStyle>
            <a:lvl1pPr indent="-228600" lvl="0" marL="457200" marR="0" rtl="0" algn="l">
              <a:lnSpc>
                <a:spcPct val="92000"/>
              </a:lnSpc>
              <a:spcBef>
                <a:spcPts val="0"/>
              </a:spcBef>
              <a:spcAft>
                <a:spcPts val="0"/>
              </a:spcAft>
              <a:buSzPts val="1400"/>
              <a:buNone/>
              <a:defRPr b="0" i="0" sz="2800" u="none" cap="none" strike="noStrike">
                <a:solidFill>
                  <a:srgbClr val="000000"/>
                </a:solidFill>
                <a:latin typeface="Calibri"/>
                <a:ea typeface="Calibri"/>
                <a:cs typeface="Calibri"/>
                <a:sym typeface="Calibri"/>
              </a:defRPr>
            </a:lvl1pPr>
            <a:lvl2pPr indent="-228600" lvl="1" marL="914400" marR="0" rtl="0" algn="l">
              <a:lnSpc>
                <a:spcPct val="92000"/>
              </a:lnSpc>
              <a:spcBef>
                <a:spcPts val="1425"/>
              </a:spcBef>
              <a:spcAft>
                <a:spcPts val="0"/>
              </a:spcAft>
              <a:buSzPts val="1400"/>
              <a:buNone/>
              <a:defRPr b="0" i="0" sz="2000" u="none" cap="none" strike="noStrike">
                <a:solidFill>
                  <a:srgbClr val="000000"/>
                </a:solidFill>
                <a:latin typeface="Calibri"/>
                <a:ea typeface="Calibri"/>
                <a:cs typeface="Calibri"/>
                <a:sym typeface="Calibri"/>
              </a:defRPr>
            </a:lvl2pPr>
            <a:lvl3pPr indent="-228600" lvl="2" marL="1371600" marR="0" rtl="0" algn="l">
              <a:lnSpc>
                <a:spcPct val="92000"/>
              </a:lnSpc>
              <a:spcBef>
                <a:spcPts val="1138"/>
              </a:spcBef>
              <a:spcAft>
                <a:spcPts val="0"/>
              </a:spcAft>
              <a:buSzPts val="1400"/>
              <a:buNone/>
              <a:defRPr b="0" i="0" sz="1800" u="none" cap="none" strike="noStrike">
                <a:solidFill>
                  <a:srgbClr val="000000"/>
                </a:solidFill>
                <a:latin typeface="Calibri"/>
                <a:ea typeface="Calibri"/>
                <a:cs typeface="Calibri"/>
                <a:sym typeface="Calibri"/>
              </a:defRPr>
            </a:lvl3pPr>
            <a:lvl4pPr indent="-228600" lvl="3" marL="1828800" marR="0" rtl="0" algn="l">
              <a:lnSpc>
                <a:spcPct val="92000"/>
              </a:lnSpc>
              <a:spcBef>
                <a:spcPts val="850"/>
              </a:spcBef>
              <a:spcAft>
                <a:spcPts val="0"/>
              </a:spcAft>
              <a:buSzPts val="1400"/>
              <a:buNone/>
              <a:defRPr b="0" i="0" sz="1800" u="none" cap="none" strike="noStrike">
                <a:solidFill>
                  <a:srgbClr val="000000"/>
                </a:solidFill>
                <a:latin typeface="Calibri"/>
                <a:ea typeface="Calibri"/>
                <a:cs typeface="Calibri"/>
                <a:sym typeface="Calibri"/>
              </a:defRPr>
            </a:lvl4pPr>
            <a:lvl5pPr indent="-228600" lvl="4" marL="2286000" marR="0" rtl="0" algn="l">
              <a:lnSpc>
                <a:spcPct val="92000"/>
              </a:lnSpc>
              <a:spcBef>
                <a:spcPts val="575"/>
              </a:spcBef>
              <a:spcAft>
                <a:spcPts val="0"/>
              </a:spcAft>
              <a:buSzPts val="1400"/>
              <a:buNone/>
              <a:defRPr b="0" i="0" sz="2000" u="none" cap="none" strike="noStrike">
                <a:solidFill>
                  <a:srgbClr val="000000"/>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9.jpg"/><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2.jpg"/><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2.jpg"/><Relationship Id="rId4" Type="http://schemas.openxmlformats.org/officeDocument/2006/relationships/image" Target="../media/image3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4.jpg"/><Relationship Id="rId4" Type="http://schemas.openxmlformats.org/officeDocument/2006/relationships/image" Target="../media/image3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8.jpg"/><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0.jpg"/><Relationship Id="rId4" Type="http://schemas.openxmlformats.org/officeDocument/2006/relationships/hyperlink" Target="https://www.compliancegate.com/astm-f96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3.jpg"/><Relationship Id="rId4" Type="http://schemas.openxmlformats.org/officeDocument/2006/relationships/image" Target="../media/image20.jpg"/><Relationship Id="rId5" Type="http://schemas.openxmlformats.org/officeDocument/2006/relationships/image" Target="../media/image22.jpg"/><Relationship Id="rId6"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2.jpg"/><Relationship Id="rId4" Type="http://schemas.openxmlformats.org/officeDocument/2006/relationships/image" Target="../media/image12.jpg"/><Relationship Id="rId5"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0.jpg"/><Relationship Id="rId4" Type="http://schemas.openxmlformats.org/officeDocument/2006/relationships/image" Target="../media/image19.jpg"/><Relationship Id="rId5" Type="http://schemas.openxmlformats.org/officeDocument/2006/relationships/image" Target="../media/image16.png"/><Relationship Id="rId6" Type="http://schemas.openxmlformats.org/officeDocument/2006/relationships/image" Target="../media/image2.png"/><Relationship Id="rId7"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7.jpg"/><Relationship Id="rId4" Type="http://schemas.openxmlformats.org/officeDocument/2006/relationships/image" Target="../media/image2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2.jpg"/><Relationship Id="rId4" Type="http://schemas.openxmlformats.org/officeDocument/2006/relationships/image" Target="../media/image14.jpg"/><Relationship Id="rId5"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5.jpg"/><Relationship Id="rId4" Type="http://schemas.openxmlformats.org/officeDocument/2006/relationships/image" Target="../media/image24.jpg"/><Relationship Id="rId5" Type="http://schemas.openxmlformats.org/officeDocument/2006/relationships/image" Target="../media/image23.png"/><Relationship Id="rId6"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0" name="Shape 80"/>
        <p:cNvGrpSpPr/>
        <p:nvPr/>
      </p:nvGrpSpPr>
      <p:grpSpPr>
        <a:xfrm>
          <a:off x="0" y="0"/>
          <a:ext cx="0" cy="0"/>
          <a:chOff x="0" y="0"/>
          <a:chExt cx="0" cy="0"/>
        </a:xfrm>
      </p:grpSpPr>
      <p:pic>
        <p:nvPicPr>
          <p:cNvPr descr="A green board with cartoon characters and wires&#10;&#10;Description automatically generated" id="81" name="Google Shape;81;p1"/>
          <p:cNvPicPr preferRelativeResize="0"/>
          <p:nvPr/>
        </p:nvPicPr>
        <p:blipFill rotWithShape="1">
          <a:blip r:embed="rId3">
            <a:alphaModFix/>
          </a:blip>
          <a:srcRect b="0" l="0" r="0" t="0"/>
          <a:stretch/>
        </p:blipFill>
        <p:spPr>
          <a:xfrm>
            <a:off x="794" y="0"/>
            <a:ext cx="12192000" cy="6858000"/>
          </a:xfrm>
          <a:prstGeom prst="rect">
            <a:avLst/>
          </a:prstGeom>
          <a:noFill/>
          <a:ln>
            <a:noFill/>
          </a:ln>
        </p:spPr>
      </p:pic>
      <p:sp>
        <p:nvSpPr>
          <p:cNvPr id="82" name="Google Shape;82;p1"/>
          <p:cNvSpPr txBox="1"/>
          <p:nvPr/>
        </p:nvSpPr>
        <p:spPr>
          <a:xfrm>
            <a:off x="3200400" y="311150"/>
            <a:ext cx="3017838" cy="17907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83" name="Google Shape;83;p1"/>
          <p:cNvSpPr txBox="1"/>
          <p:nvPr/>
        </p:nvSpPr>
        <p:spPr>
          <a:xfrm>
            <a:off x="3565525" y="2193925"/>
            <a:ext cx="8229600" cy="1965325"/>
          </a:xfrm>
          <a:prstGeom prst="rect">
            <a:avLst/>
          </a:prstGeom>
          <a:noFill/>
          <a:ln>
            <a:noFill/>
          </a:ln>
        </p:spPr>
        <p:txBody>
          <a:bodyPr anchorCtr="0" anchor="t" bIns="45000" lIns="90000" spcFirstLastPara="1" rIns="90000" wrap="square" tIns="83875">
            <a:noAutofit/>
          </a:bodyPr>
          <a:lstStyle/>
          <a:p>
            <a:pPr indent="0" lvl="0" marL="0" marR="0" rtl="0" algn="ctr">
              <a:lnSpc>
                <a:spcPct val="93000"/>
              </a:lnSpc>
              <a:spcBef>
                <a:spcPts val="0"/>
              </a:spcBef>
              <a:spcAft>
                <a:spcPts val="0"/>
              </a:spcAft>
              <a:buClr>
                <a:srgbClr val="000000"/>
              </a:buClr>
              <a:buSzPts val="4400"/>
              <a:buFont typeface="Times New Roman"/>
              <a:buNone/>
            </a:pPr>
            <a:r>
              <a:t/>
            </a:r>
            <a:endParaRPr b="0" i="0" sz="4400" u="none" cap="none" strike="noStrike">
              <a:solidFill>
                <a:srgbClr val="000000"/>
              </a:solidFill>
              <a:latin typeface="Arial"/>
              <a:ea typeface="Arial"/>
              <a:cs typeface="Arial"/>
              <a:sym typeface="Arial"/>
            </a:endParaRPr>
          </a:p>
          <a:p>
            <a:pPr indent="0" lvl="0" marL="0" marR="0" rtl="0" algn="ctr">
              <a:lnSpc>
                <a:spcPct val="93000"/>
              </a:lnSpc>
              <a:spcBef>
                <a:spcPts val="0"/>
              </a:spcBef>
              <a:spcAft>
                <a:spcPts val="0"/>
              </a:spcAft>
              <a:buClr>
                <a:srgbClr val="000000"/>
              </a:buClr>
              <a:buSzPts val="4400"/>
              <a:buFont typeface="Times New Roman"/>
              <a:buNone/>
            </a:pPr>
            <a:r>
              <a:t/>
            </a:r>
            <a:endParaRPr b="0" i="0" sz="4400" u="none" cap="none" strike="noStrike">
              <a:solidFill>
                <a:srgbClr val="000000"/>
              </a:solidFill>
              <a:latin typeface="Arial"/>
              <a:ea typeface="Arial"/>
              <a:cs typeface="Arial"/>
              <a:sym typeface="Arial"/>
            </a:endParaRPr>
          </a:p>
          <a:p>
            <a:pPr indent="0" lvl="0" marL="0" marR="0" rtl="0" algn="ctr">
              <a:lnSpc>
                <a:spcPct val="93000"/>
              </a:lnSpc>
              <a:spcBef>
                <a:spcPts val="0"/>
              </a:spcBef>
              <a:spcAft>
                <a:spcPts val="0"/>
              </a:spcAft>
              <a:buClr>
                <a:srgbClr val="000000"/>
              </a:buClr>
              <a:buSzPts val="4400"/>
              <a:buFont typeface="Times New Roman"/>
              <a:buNone/>
            </a:pPr>
            <a:r>
              <a:t/>
            </a:r>
            <a:endParaRPr b="0" i="0" sz="4400" u="none" cap="none" strike="noStrike">
              <a:solidFill>
                <a:srgbClr val="000000"/>
              </a:solidFill>
              <a:latin typeface="Arial"/>
              <a:ea typeface="Arial"/>
              <a:cs typeface="Arial"/>
              <a:sym typeface="Arial"/>
            </a:endParaRPr>
          </a:p>
        </p:txBody>
      </p:sp>
      <p:sp>
        <p:nvSpPr>
          <p:cNvPr id="84" name="Google Shape;84;p1"/>
          <p:cNvSpPr txBox="1"/>
          <p:nvPr/>
        </p:nvSpPr>
        <p:spPr>
          <a:xfrm>
            <a:off x="3307160" y="609600"/>
            <a:ext cx="5791200" cy="2010727"/>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chemeClr val="lt1"/>
              </a:buClr>
              <a:buSzPts val="4800"/>
              <a:buFont typeface="Times New Roman"/>
              <a:buNone/>
            </a:pPr>
            <a:r>
              <a:rPr b="0" i="0" lang="en-US" sz="4800" u="none" cap="none" strike="noStrike">
                <a:solidFill>
                  <a:schemeClr val="lt1"/>
                </a:solidFill>
                <a:latin typeface="Arial Black"/>
                <a:ea typeface="Arial Black"/>
                <a:cs typeface="Arial Black"/>
                <a:sym typeface="Arial Black"/>
              </a:rPr>
              <a:t>Let's Make </a:t>
            </a:r>
            <a:endParaRPr/>
          </a:p>
          <a:p>
            <a:pPr indent="0" lvl="0" marL="0" marR="0" rtl="0" algn="ctr">
              <a:lnSpc>
                <a:spcPct val="93000"/>
              </a:lnSpc>
              <a:spcBef>
                <a:spcPts val="0"/>
              </a:spcBef>
              <a:spcAft>
                <a:spcPts val="0"/>
              </a:spcAft>
              <a:buClr>
                <a:schemeClr val="lt1"/>
              </a:buClr>
              <a:buSzPts val="4800"/>
              <a:buFont typeface="Times New Roman"/>
              <a:buNone/>
            </a:pPr>
            <a:r>
              <a:rPr b="0" i="0" lang="en-US" sz="4800" u="none" cap="none" strike="noStrike">
                <a:solidFill>
                  <a:schemeClr val="lt1"/>
                </a:solidFill>
                <a:latin typeface="Arial Black"/>
                <a:ea typeface="Arial Black"/>
                <a:cs typeface="Arial Black"/>
                <a:sym typeface="Arial Black"/>
              </a:rPr>
              <a:t>a Motor and use Stored Energy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4" name="Shape 194"/>
        <p:cNvGrpSpPr/>
        <p:nvPr/>
      </p:nvGrpSpPr>
      <p:grpSpPr>
        <a:xfrm>
          <a:off x="0" y="0"/>
          <a:ext cx="0" cy="0"/>
          <a:chOff x="0" y="0"/>
          <a:chExt cx="0" cy="0"/>
        </a:xfrm>
      </p:grpSpPr>
      <p:pic>
        <p:nvPicPr>
          <p:cNvPr descr="Cartoon character with white text&#10;&#10;Description automatically generated with medium confidence" id="195" name="Google Shape;195;p10"/>
          <p:cNvPicPr preferRelativeResize="0"/>
          <p:nvPr/>
        </p:nvPicPr>
        <p:blipFill rotWithShape="1">
          <a:blip r:embed="rId3">
            <a:alphaModFix/>
          </a:blip>
          <a:srcRect b="0" l="0" r="0" t="0"/>
          <a:stretch/>
        </p:blipFill>
        <p:spPr>
          <a:xfrm>
            <a:off x="794" y="0"/>
            <a:ext cx="12192000" cy="6858000"/>
          </a:xfrm>
          <a:prstGeom prst="rect">
            <a:avLst/>
          </a:prstGeom>
          <a:noFill/>
          <a:ln>
            <a:noFill/>
          </a:ln>
        </p:spPr>
      </p:pic>
      <p:pic>
        <p:nvPicPr>
          <p:cNvPr id="196" name="Google Shape;196;p10"/>
          <p:cNvPicPr preferRelativeResize="0"/>
          <p:nvPr/>
        </p:nvPicPr>
        <p:blipFill rotWithShape="1">
          <a:blip r:embed="rId4">
            <a:alphaModFix/>
          </a:blip>
          <a:srcRect b="0" l="0" r="0" t="0"/>
          <a:stretch/>
        </p:blipFill>
        <p:spPr>
          <a:xfrm rot="660000">
            <a:off x="436342" y="425190"/>
            <a:ext cx="4459288" cy="339725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97" name="Google Shape;197;p10"/>
          <p:cNvSpPr txBox="1"/>
          <p:nvPr/>
        </p:nvSpPr>
        <p:spPr>
          <a:xfrm>
            <a:off x="5331178" y="457200"/>
            <a:ext cx="4572000" cy="2835275"/>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3200"/>
              <a:buFont typeface="Times New Roman"/>
              <a:buNone/>
            </a:pPr>
            <a:r>
              <a:rPr lang="en-US" sz="3200">
                <a:solidFill>
                  <a:srgbClr val="000000"/>
                </a:solidFill>
                <a:latin typeface="Arial"/>
                <a:ea typeface="Arial"/>
                <a:cs typeface="Arial"/>
                <a:sym typeface="Arial"/>
              </a:rPr>
              <a:t>Now that you've </a:t>
            </a:r>
            <a:endParaRPr/>
          </a:p>
          <a:p>
            <a:pPr indent="0" lvl="0" marL="0" marR="0" rtl="0" algn="ctr">
              <a:lnSpc>
                <a:spcPct val="93000"/>
              </a:lnSpc>
              <a:spcBef>
                <a:spcPts val="0"/>
              </a:spcBef>
              <a:spcAft>
                <a:spcPts val="0"/>
              </a:spcAft>
              <a:buClr>
                <a:srgbClr val="000000"/>
              </a:buClr>
              <a:buSzPts val="3200"/>
              <a:buFont typeface="Times New Roman"/>
              <a:buNone/>
            </a:pPr>
            <a:r>
              <a:rPr lang="en-US" sz="3200">
                <a:solidFill>
                  <a:srgbClr val="000000"/>
                </a:solidFill>
                <a:latin typeface="Arial"/>
                <a:ea typeface="Arial"/>
                <a:cs typeface="Arial"/>
                <a:sym typeface="Arial"/>
              </a:rPr>
              <a:t>created your magnetic coil, connect the battery to the side wires with the jumper clamps.</a:t>
            </a:r>
            <a:endParaRPr/>
          </a:p>
        </p:txBody>
      </p:sp>
      <p:sp>
        <p:nvSpPr>
          <p:cNvPr id="198" name="Google Shape;198;p10"/>
          <p:cNvSpPr txBox="1"/>
          <p:nvPr/>
        </p:nvSpPr>
        <p:spPr>
          <a:xfrm>
            <a:off x="5089922" y="2871989"/>
            <a:ext cx="4441825" cy="1449387"/>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3200"/>
              <a:buFont typeface="Times New Roman"/>
              <a:buNone/>
            </a:pPr>
            <a:r>
              <a:rPr lang="en-US" sz="3200">
                <a:solidFill>
                  <a:srgbClr val="000000"/>
                </a:solidFill>
                <a:latin typeface="Arial"/>
                <a:ea typeface="Arial"/>
                <a:cs typeface="Arial"/>
                <a:sym typeface="Arial"/>
              </a:rPr>
              <a:t>To test this, we'll use a compass which reacts to magnetic fields.</a:t>
            </a:r>
            <a:endParaRPr/>
          </a:p>
        </p:txBody>
      </p:sp>
      <p:sp>
        <p:nvSpPr>
          <p:cNvPr id="199" name="Google Shape;199;p10"/>
          <p:cNvSpPr txBox="1"/>
          <p:nvPr/>
        </p:nvSpPr>
        <p:spPr>
          <a:xfrm>
            <a:off x="915194" y="4426084"/>
            <a:ext cx="8110979" cy="1111250"/>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3600"/>
              <a:buFont typeface="Times New Roman"/>
              <a:buNone/>
            </a:pPr>
            <a:r>
              <a:rPr lang="en-US" sz="3600">
                <a:solidFill>
                  <a:srgbClr val="000000"/>
                </a:solidFill>
                <a:latin typeface="Arial Black"/>
                <a:ea typeface="Arial Black"/>
                <a:cs typeface="Arial Black"/>
                <a:sym typeface="Arial Black"/>
              </a:rPr>
              <a:t>What happens when you place the compass close to the magnetic coil?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4" name="Shape 204"/>
        <p:cNvGrpSpPr/>
        <p:nvPr/>
      </p:nvGrpSpPr>
      <p:grpSpPr>
        <a:xfrm>
          <a:off x="0" y="0"/>
          <a:ext cx="0" cy="0"/>
          <a:chOff x="0" y="0"/>
          <a:chExt cx="0" cy="0"/>
        </a:xfrm>
      </p:grpSpPr>
      <p:pic>
        <p:nvPicPr>
          <p:cNvPr descr="A cartoon character with a white background&#10;&#10;Description automatically generated" id="205" name="Google Shape;205;p11"/>
          <p:cNvPicPr preferRelativeResize="0"/>
          <p:nvPr/>
        </p:nvPicPr>
        <p:blipFill rotWithShape="1">
          <a:blip r:embed="rId3">
            <a:alphaModFix/>
          </a:blip>
          <a:srcRect b="0" l="0" r="0" t="0"/>
          <a:stretch/>
        </p:blipFill>
        <p:spPr>
          <a:xfrm>
            <a:off x="794" y="0"/>
            <a:ext cx="12192000" cy="6858000"/>
          </a:xfrm>
          <a:prstGeom prst="rect">
            <a:avLst/>
          </a:prstGeom>
          <a:noFill/>
          <a:ln>
            <a:noFill/>
          </a:ln>
        </p:spPr>
      </p:pic>
      <p:sp>
        <p:nvSpPr>
          <p:cNvPr id="206" name="Google Shape;206;p11"/>
          <p:cNvSpPr/>
          <p:nvPr/>
        </p:nvSpPr>
        <p:spPr>
          <a:xfrm>
            <a:off x="4351338" y="4030663"/>
            <a:ext cx="1593056" cy="1403350"/>
          </a:xfrm>
          <a:custGeom>
            <a:rect b="b" l="l" r="r" t="t"/>
            <a:pathLst>
              <a:path extrusionOk="0" h="21600" w="21600">
                <a:moveTo>
                  <a:pt x="5400" y="10800"/>
                </a:moveTo>
                <a:cubicBezTo>
                  <a:pt x="5400" y="7817"/>
                  <a:pt x="7817" y="5400"/>
                  <a:pt x="10800" y="5400"/>
                </a:cubicBezTo>
                <a:cubicBezTo>
                  <a:pt x="13782" y="5400"/>
                  <a:pt x="16200" y="7817"/>
                  <a:pt x="16200" y="10799"/>
                </a:cubicBezTo>
                <a:lnTo>
                  <a:pt x="21600" y="10800"/>
                </a:lnTo>
                <a:cubicBezTo>
                  <a:pt x="21600" y="4835"/>
                  <a:pt x="16764" y="0"/>
                  <a:pt x="10800" y="0"/>
                </a:cubicBezTo>
                <a:cubicBezTo>
                  <a:pt x="4835" y="0"/>
                  <a:pt x="0" y="4835"/>
                  <a:pt x="0" y="10799"/>
                </a:cubicBezTo>
                <a:lnTo>
                  <a:pt x="5400" y="10800"/>
                </a:lnTo>
                <a:close/>
              </a:path>
            </a:pathLst>
          </a:custGeom>
          <a:solidFill>
            <a:srgbClr val="000000"/>
          </a:solidFill>
          <a:ln cap="flat" cmpd="sng" w="12600">
            <a:solidFill>
              <a:srgbClr val="43729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7" name="Google Shape;207;p11"/>
          <p:cNvSpPr/>
          <p:nvPr/>
        </p:nvSpPr>
        <p:spPr>
          <a:xfrm>
            <a:off x="2805431" y="838201"/>
            <a:ext cx="8289925" cy="1889125"/>
          </a:xfrm>
          <a:prstGeom prst="rect">
            <a:avLst/>
          </a:prstGeom>
          <a:noFill/>
          <a:ln>
            <a:noFill/>
          </a:ln>
        </p:spPr>
        <p:txBody>
          <a:bodyPr anchorCtr="0" anchor="t" bIns="45000" lIns="90000" spcFirstLastPara="1" rIns="90000" wrap="square" tIns="45000">
            <a:spAutoFit/>
          </a:bodyPr>
          <a:lstStyle/>
          <a:p>
            <a:pPr indent="0" lvl="0" marL="0" marR="0" rtl="0" algn="l">
              <a:lnSpc>
                <a:spcPct val="93000"/>
              </a:lnSpc>
              <a:spcBef>
                <a:spcPts val="0"/>
              </a:spcBef>
              <a:spcAft>
                <a:spcPts val="0"/>
              </a:spcAft>
              <a:buClr>
                <a:srgbClr val="000000"/>
              </a:buClr>
              <a:buSzPts val="3200"/>
              <a:buFont typeface="Times New Roman"/>
              <a:buNone/>
            </a:pPr>
            <a:r>
              <a:rPr b="1" lang="en-US" sz="3200">
                <a:solidFill>
                  <a:srgbClr val="000000"/>
                </a:solidFill>
                <a:latin typeface="Arial"/>
                <a:ea typeface="Arial"/>
                <a:cs typeface="Arial"/>
                <a:sym typeface="Arial"/>
              </a:rPr>
              <a:t>A commutator makes sure the wires stay in contact with the coil as the coil spins. </a:t>
            </a:r>
            <a:endParaRPr/>
          </a:p>
          <a:p>
            <a:pPr indent="0" lvl="0" marL="0" marR="0" rtl="0" algn="l">
              <a:lnSpc>
                <a:spcPct val="93000"/>
              </a:lnSpc>
              <a:spcBef>
                <a:spcPts val="0"/>
              </a:spcBef>
              <a:spcAft>
                <a:spcPts val="0"/>
              </a:spcAft>
              <a:buClr>
                <a:srgbClr val="000000"/>
              </a:buClr>
              <a:buSzPts val="1100"/>
              <a:buFont typeface="Times New Roman"/>
              <a:buNone/>
            </a:pPr>
            <a:r>
              <a:t/>
            </a:r>
            <a:endParaRPr sz="1100">
              <a:solidFill>
                <a:srgbClr val="000000"/>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2600"/>
              <a:buFont typeface="Times New Roman"/>
              <a:buNone/>
            </a:pPr>
            <a:r>
              <a:rPr lang="en-US" sz="2600">
                <a:solidFill>
                  <a:srgbClr val="000000"/>
                </a:solidFill>
                <a:latin typeface="Arial"/>
                <a:ea typeface="Arial"/>
                <a:cs typeface="Arial"/>
                <a:sym typeface="Arial"/>
              </a:rPr>
              <a:t>The commutator is split so only one wire from the coil ever touches one coil at one time. </a:t>
            </a:r>
            <a:endParaRPr/>
          </a:p>
        </p:txBody>
      </p:sp>
      <p:sp>
        <p:nvSpPr>
          <p:cNvPr id="208" name="Google Shape;208;p11"/>
          <p:cNvSpPr/>
          <p:nvPr/>
        </p:nvSpPr>
        <p:spPr>
          <a:xfrm flipH="1" rot="10800000">
            <a:off x="4356100" y="4044949"/>
            <a:ext cx="1588294" cy="1566863"/>
          </a:xfrm>
          <a:custGeom>
            <a:rect b="b" l="l" r="r" t="t"/>
            <a:pathLst>
              <a:path extrusionOk="0" h="21600" w="21600">
                <a:moveTo>
                  <a:pt x="5400" y="10800"/>
                </a:moveTo>
                <a:cubicBezTo>
                  <a:pt x="5400" y="7817"/>
                  <a:pt x="7817" y="5400"/>
                  <a:pt x="10800" y="5400"/>
                </a:cubicBezTo>
                <a:cubicBezTo>
                  <a:pt x="13782" y="5400"/>
                  <a:pt x="16200" y="7817"/>
                  <a:pt x="16200" y="10799"/>
                </a:cubicBezTo>
                <a:lnTo>
                  <a:pt x="21600" y="10800"/>
                </a:lnTo>
                <a:cubicBezTo>
                  <a:pt x="21600" y="4835"/>
                  <a:pt x="16764" y="0"/>
                  <a:pt x="10800" y="0"/>
                </a:cubicBezTo>
                <a:cubicBezTo>
                  <a:pt x="4835" y="0"/>
                  <a:pt x="0" y="4835"/>
                  <a:pt x="0" y="10799"/>
                </a:cubicBezTo>
                <a:lnTo>
                  <a:pt x="5400" y="10800"/>
                </a:lnTo>
                <a:close/>
              </a:path>
            </a:pathLst>
          </a:custGeom>
          <a:solidFill>
            <a:srgbClr val="C00000"/>
          </a:solidFill>
          <a:ln cap="flat" cmpd="sng" w="12600">
            <a:solidFill>
              <a:srgbClr val="43729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9" name="Google Shape;209;p11"/>
          <p:cNvSpPr/>
          <p:nvPr/>
        </p:nvSpPr>
        <p:spPr>
          <a:xfrm>
            <a:off x="5031184" y="3739833"/>
            <a:ext cx="233363" cy="268287"/>
          </a:xfrm>
          <a:prstGeom prst="rect">
            <a:avLst/>
          </a:prstGeom>
          <a:solidFill>
            <a:srgbClr val="000000"/>
          </a:solidFill>
          <a:ln cap="flat" cmpd="sng" w="12600">
            <a:solidFill>
              <a:srgbClr val="43729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lt1"/>
              </a:solidFill>
              <a:latin typeface="Arial"/>
              <a:ea typeface="Arial"/>
              <a:cs typeface="Arial"/>
              <a:sym typeface="Arial"/>
            </a:endParaRPr>
          </a:p>
        </p:txBody>
      </p:sp>
      <p:sp>
        <p:nvSpPr>
          <p:cNvPr id="210" name="Google Shape;210;p11"/>
          <p:cNvSpPr/>
          <p:nvPr/>
        </p:nvSpPr>
        <p:spPr>
          <a:xfrm>
            <a:off x="5045630" y="5611812"/>
            <a:ext cx="233363" cy="268287"/>
          </a:xfrm>
          <a:prstGeom prst="rect">
            <a:avLst/>
          </a:prstGeom>
          <a:solidFill>
            <a:srgbClr val="C00000"/>
          </a:solidFill>
          <a:ln cap="flat" cmpd="sng" w="12600">
            <a:solidFill>
              <a:srgbClr val="43729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lt1"/>
              </a:solidFill>
              <a:latin typeface="Arial"/>
              <a:ea typeface="Arial"/>
              <a:cs typeface="Arial"/>
              <a:sym typeface="Arial"/>
            </a:endParaRPr>
          </a:p>
        </p:txBody>
      </p:sp>
      <p:pic>
        <p:nvPicPr>
          <p:cNvPr id="211" name="Google Shape;211;p11"/>
          <p:cNvPicPr preferRelativeResize="0"/>
          <p:nvPr/>
        </p:nvPicPr>
        <p:blipFill rotWithShape="1">
          <a:blip r:embed="rId4">
            <a:alphaModFix/>
          </a:blip>
          <a:srcRect b="0" l="0" r="0" t="0"/>
          <a:stretch/>
        </p:blipFill>
        <p:spPr>
          <a:xfrm rot="-480000">
            <a:off x="6641720" y="2874417"/>
            <a:ext cx="3386138" cy="254000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212" name="Google Shape;212;p11"/>
          <p:cNvSpPr/>
          <p:nvPr/>
        </p:nvSpPr>
        <p:spPr>
          <a:xfrm>
            <a:off x="8277636" y="5591967"/>
            <a:ext cx="3581400" cy="855663"/>
          </a:xfrm>
          <a:prstGeom prst="rect">
            <a:avLst/>
          </a:prstGeom>
          <a:solidFill>
            <a:srgbClr val="1F4E79"/>
          </a:solidFill>
          <a:ln>
            <a:noFill/>
          </a:ln>
        </p:spPr>
        <p:txBody>
          <a:bodyPr anchorCtr="0" anchor="t" bIns="45000" lIns="90000" spcFirstLastPara="1" rIns="90000" wrap="square" tIns="45000">
            <a:spAutoFit/>
          </a:bodyPr>
          <a:lstStyle/>
          <a:p>
            <a:pPr indent="0" lvl="0" marL="0" marR="0" rtl="0" algn="l">
              <a:lnSpc>
                <a:spcPct val="93000"/>
              </a:lnSpc>
              <a:spcBef>
                <a:spcPts val="0"/>
              </a:spcBef>
              <a:spcAft>
                <a:spcPts val="0"/>
              </a:spcAft>
              <a:buClr>
                <a:srgbClr val="FFFFFF"/>
              </a:buClr>
              <a:buSzPts val="1800"/>
              <a:buFont typeface="Times New Roman"/>
              <a:buNone/>
            </a:pPr>
            <a:r>
              <a:rPr lang="en-US" sz="1800">
                <a:solidFill>
                  <a:srgbClr val="FFFFFF"/>
                </a:solidFill>
                <a:latin typeface="Calibri"/>
                <a:ea typeface="Calibri"/>
                <a:cs typeface="Calibri"/>
                <a:sym typeface="Calibri"/>
              </a:rPr>
              <a:t>This is a commutator from a modern</a:t>
            </a:r>
            <a:endParaRPr/>
          </a:p>
          <a:p>
            <a:pPr indent="0" lvl="0" marL="0" marR="0" rtl="0" algn="l">
              <a:lnSpc>
                <a:spcPct val="93000"/>
              </a:lnSpc>
              <a:spcBef>
                <a:spcPts val="0"/>
              </a:spcBef>
              <a:spcAft>
                <a:spcPts val="0"/>
              </a:spcAft>
              <a:buClr>
                <a:srgbClr val="FFFFFF"/>
              </a:buClr>
              <a:buSzPts val="1800"/>
              <a:buFont typeface="Times New Roman"/>
              <a:buNone/>
            </a:pPr>
            <a:r>
              <a:rPr lang="en-US" sz="1800">
                <a:solidFill>
                  <a:srgbClr val="FFFFFF"/>
                </a:solidFill>
                <a:latin typeface="Calibri"/>
                <a:ea typeface="Calibri"/>
                <a:cs typeface="Calibri"/>
                <a:sym typeface="Calibri"/>
              </a:rPr>
              <a:t> generator. Note it has many sides,</a:t>
            </a:r>
            <a:endParaRPr/>
          </a:p>
          <a:p>
            <a:pPr indent="0" lvl="0" marL="0" marR="0" rtl="0" algn="l">
              <a:lnSpc>
                <a:spcPct val="93000"/>
              </a:lnSpc>
              <a:spcBef>
                <a:spcPts val="0"/>
              </a:spcBef>
              <a:spcAft>
                <a:spcPts val="0"/>
              </a:spcAft>
              <a:buClr>
                <a:srgbClr val="FFFFFF"/>
              </a:buClr>
              <a:buSzPts val="1800"/>
              <a:buFont typeface="Times New Roman"/>
              <a:buNone/>
            </a:pPr>
            <a:r>
              <a:rPr lang="en-US" sz="1800">
                <a:solidFill>
                  <a:srgbClr val="FFFFFF"/>
                </a:solidFill>
                <a:latin typeface="Calibri"/>
                <a:ea typeface="Calibri"/>
                <a:cs typeface="Calibri"/>
                <a:sym typeface="Calibri"/>
              </a:rPr>
              <a:t>unlike our simple diagram.</a:t>
            </a:r>
            <a:endParaRPr/>
          </a:p>
        </p:txBody>
      </p:sp>
      <p:sp>
        <p:nvSpPr>
          <p:cNvPr id="213" name="Google Shape;213;p11"/>
          <p:cNvSpPr txBox="1"/>
          <p:nvPr/>
        </p:nvSpPr>
        <p:spPr>
          <a:xfrm>
            <a:off x="2774951" y="292100"/>
            <a:ext cx="9418637" cy="1371600"/>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4000"/>
              <a:buFont typeface="Times New Roman"/>
              <a:buNone/>
            </a:pPr>
            <a:r>
              <a:rPr lang="en-US" sz="4000">
                <a:solidFill>
                  <a:srgbClr val="000000"/>
                </a:solidFill>
                <a:latin typeface="Arial Black"/>
                <a:ea typeface="Arial Black"/>
                <a:cs typeface="Arial Black"/>
                <a:sym typeface="Arial Black"/>
              </a:rPr>
              <a:t>Remember the commutator?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8" name="Shape 218"/>
        <p:cNvGrpSpPr/>
        <p:nvPr/>
      </p:nvGrpSpPr>
      <p:grpSpPr>
        <a:xfrm>
          <a:off x="0" y="0"/>
          <a:ext cx="0" cy="0"/>
          <a:chOff x="0" y="0"/>
          <a:chExt cx="0" cy="0"/>
        </a:xfrm>
      </p:grpSpPr>
      <p:pic>
        <p:nvPicPr>
          <p:cNvPr descr="A cartoon character on a white board&#10;&#10;Description automatically generated" id="219" name="Google Shape;219;p12"/>
          <p:cNvPicPr preferRelativeResize="0"/>
          <p:nvPr/>
        </p:nvPicPr>
        <p:blipFill rotWithShape="1">
          <a:blip r:embed="rId3">
            <a:alphaModFix/>
          </a:blip>
          <a:srcRect b="0" l="0" r="0" t="0"/>
          <a:stretch/>
        </p:blipFill>
        <p:spPr>
          <a:xfrm>
            <a:off x="794" y="0"/>
            <a:ext cx="12192000" cy="6858000"/>
          </a:xfrm>
          <a:prstGeom prst="rect">
            <a:avLst/>
          </a:prstGeom>
          <a:noFill/>
          <a:ln>
            <a:noFill/>
          </a:ln>
        </p:spPr>
      </p:pic>
      <p:pic>
        <p:nvPicPr>
          <p:cNvPr id="220" name="Google Shape;220;p12"/>
          <p:cNvPicPr preferRelativeResize="0"/>
          <p:nvPr/>
        </p:nvPicPr>
        <p:blipFill rotWithShape="1">
          <a:blip r:embed="rId4">
            <a:alphaModFix/>
          </a:blip>
          <a:srcRect b="17730" l="0" r="0" t="0"/>
          <a:stretch/>
        </p:blipFill>
        <p:spPr>
          <a:xfrm rot="660000">
            <a:off x="3042822" y="536802"/>
            <a:ext cx="2993345" cy="342044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221" name="Google Shape;221;p12"/>
          <p:cNvSpPr txBox="1"/>
          <p:nvPr/>
        </p:nvSpPr>
        <p:spPr>
          <a:xfrm>
            <a:off x="4677095" y="4591303"/>
            <a:ext cx="6035675" cy="623443"/>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4000"/>
              <a:buFont typeface="Times New Roman"/>
              <a:buNone/>
            </a:pPr>
            <a:r>
              <a:rPr lang="en-US" sz="4000">
                <a:solidFill>
                  <a:srgbClr val="000000"/>
                </a:solidFill>
                <a:latin typeface="Corben"/>
                <a:ea typeface="Corben"/>
                <a:cs typeface="Corben"/>
                <a:sym typeface="Corben"/>
              </a:rPr>
              <a:t>How does this work?</a:t>
            </a:r>
            <a:endParaRPr/>
          </a:p>
        </p:txBody>
      </p:sp>
      <p:sp>
        <p:nvSpPr>
          <p:cNvPr id="222" name="Google Shape;222;p12"/>
          <p:cNvSpPr txBox="1"/>
          <p:nvPr/>
        </p:nvSpPr>
        <p:spPr>
          <a:xfrm>
            <a:off x="3811036" y="5172122"/>
            <a:ext cx="8062913" cy="1132142"/>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2400"/>
              <a:buFont typeface="Times New Roman"/>
              <a:buNone/>
            </a:pPr>
            <a:r>
              <a:rPr b="1" lang="en-US" sz="2400">
                <a:solidFill>
                  <a:srgbClr val="000000"/>
                </a:solidFill>
                <a:latin typeface="Arial"/>
                <a:ea typeface="Arial"/>
                <a:cs typeface="Arial"/>
                <a:sym typeface="Arial"/>
              </a:rPr>
              <a:t>The marker ink is an insulator and will interrupt the electric current, creating the break in charge that is	normally achieved by splitting the commutator in half.</a:t>
            </a:r>
            <a:endParaRPr/>
          </a:p>
        </p:txBody>
      </p:sp>
      <p:sp>
        <p:nvSpPr>
          <p:cNvPr id="223" name="Google Shape;223;p12"/>
          <p:cNvSpPr txBox="1"/>
          <p:nvPr/>
        </p:nvSpPr>
        <p:spPr>
          <a:xfrm>
            <a:off x="6481010" y="691221"/>
            <a:ext cx="5088732" cy="3721100"/>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3600"/>
              <a:buFont typeface="Times New Roman"/>
              <a:buNone/>
            </a:pPr>
            <a:r>
              <a:rPr lang="en-US" sz="3600">
                <a:solidFill>
                  <a:srgbClr val="000000"/>
                </a:solidFill>
                <a:latin typeface="Arial"/>
                <a:ea typeface="Arial"/>
                <a:cs typeface="Arial"/>
                <a:sym typeface="Arial"/>
              </a:rPr>
              <a:t>In this case, We make our commutator using a Sharpie and a pin.</a:t>
            </a:r>
            <a:endParaRPr/>
          </a:p>
          <a:p>
            <a:pPr indent="0" lvl="0" marL="0" marR="0" rtl="0" algn="ctr">
              <a:lnSpc>
                <a:spcPct val="93000"/>
              </a:lnSpc>
              <a:spcBef>
                <a:spcPts val="0"/>
              </a:spcBef>
              <a:spcAft>
                <a:spcPts val="0"/>
              </a:spcAft>
              <a:buClr>
                <a:srgbClr val="000000"/>
              </a:buClr>
              <a:buSzPts val="3600"/>
              <a:buFont typeface="Times New Roman"/>
              <a:buNone/>
            </a:pPr>
            <a:r>
              <a:t/>
            </a:r>
            <a:endParaRPr sz="3600">
              <a:solidFill>
                <a:srgbClr val="000000"/>
              </a:solidFill>
              <a:latin typeface="Arial"/>
              <a:ea typeface="Arial"/>
              <a:cs typeface="Arial"/>
              <a:sym typeface="Arial"/>
            </a:endParaRPr>
          </a:p>
          <a:p>
            <a:pPr indent="0" lvl="0" marL="0" marR="0" rtl="0" algn="ctr">
              <a:lnSpc>
                <a:spcPct val="93000"/>
              </a:lnSpc>
              <a:spcBef>
                <a:spcPts val="0"/>
              </a:spcBef>
              <a:spcAft>
                <a:spcPts val="0"/>
              </a:spcAft>
              <a:buClr>
                <a:srgbClr val="000000"/>
              </a:buClr>
              <a:buSzPts val="3600"/>
              <a:buFont typeface="Times New Roman"/>
              <a:buNone/>
            </a:pPr>
            <a:r>
              <a:rPr lang="en-US" sz="3600">
                <a:solidFill>
                  <a:srgbClr val="000000"/>
                </a:solidFill>
                <a:latin typeface="Arial"/>
                <a:ea typeface="Arial"/>
                <a:cs typeface="Arial"/>
                <a:sym typeface="Arial"/>
              </a:rPr>
              <a:t>Using the Sharpie, carefully paint one side of each wire.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8" name="Shape 228"/>
        <p:cNvGrpSpPr/>
        <p:nvPr/>
      </p:nvGrpSpPr>
      <p:grpSpPr>
        <a:xfrm>
          <a:off x="0" y="0"/>
          <a:ext cx="0" cy="0"/>
          <a:chOff x="0" y="0"/>
          <a:chExt cx="0" cy="0"/>
        </a:xfrm>
      </p:grpSpPr>
      <p:pic>
        <p:nvPicPr>
          <p:cNvPr descr="A white frame with a blue and white border&#10;&#10;Description automatically generated with medium confidence" id="229" name="Google Shape;229;p13"/>
          <p:cNvPicPr preferRelativeResize="0"/>
          <p:nvPr/>
        </p:nvPicPr>
        <p:blipFill rotWithShape="1">
          <a:blip r:embed="rId3">
            <a:alphaModFix/>
          </a:blip>
          <a:srcRect b="0" l="0" r="0" t="0"/>
          <a:stretch/>
        </p:blipFill>
        <p:spPr>
          <a:xfrm>
            <a:off x="794" y="0"/>
            <a:ext cx="12192000" cy="6858000"/>
          </a:xfrm>
          <a:prstGeom prst="rect">
            <a:avLst/>
          </a:prstGeom>
          <a:noFill/>
          <a:ln>
            <a:noFill/>
          </a:ln>
        </p:spPr>
      </p:pic>
      <p:pic>
        <p:nvPicPr>
          <p:cNvPr descr="Two batteries on a device&#10;&#10;Description automatically generated" id="230" name="Google Shape;230;p13"/>
          <p:cNvPicPr preferRelativeResize="0"/>
          <p:nvPr/>
        </p:nvPicPr>
        <p:blipFill rotWithShape="1">
          <a:blip r:embed="rId4">
            <a:alphaModFix/>
          </a:blip>
          <a:srcRect b="0" l="0" r="0" t="0"/>
          <a:stretch/>
        </p:blipFill>
        <p:spPr>
          <a:xfrm>
            <a:off x="4677568" y="313555"/>
            <a:ext cx="4524375" cy="5810250"/>
          </a:xfrm>
          <a:prstGeom prst="rect">
            <a:avLst/>
          </a:prstGeom>
          <a:noFill/>
          <a:ln>
            <a:noFill/>
          </a:ln>
        </p:spPr>
      </p:pic>
      <p:sp>
        <p:nvSpPr>
          <p:cNvPr id="231" name="Google Shape;231;p13"/>
          <p:cNvSpPr txBox="1"/>
          <p:nvPr/>
        </p:nvSpPr>
        <p:spPr>
          <a:xfrm>
            <a:off x="6137273" y="1219200"/>
            <a:ext cx="534988" cy="487363"/>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FFFFFF"/>
              </a:buClr>
              <a:buSzPts val="2800"/>
              <a:buFont typeface="Times New Roman"/>
              <a:buNone/>
            </a:pPr>
            <a:r>
              <a:rPr lang="en-US" sz="2800">
                <a:solidFill>
                  <a:srgbClr val="FFFFFF"/>
                </a:solidFill>
                <a:latin typeface="Arial Black"/>
                <a:ea typeface="Arial Black"/>
                <a:cs typeface="Arial Black"/>
                <a:sym typeface="Arial Black"/>
              </a:rPr>
              <a:t>1.</a:t>
            </a:r>
            <a:endParaRPr/>
          </a:p>
        </p:txBody>
      </p:sp>
      <p:sp>
        <p:nvSpPr>
          <p:cNvPr id="232" name="Google Shape;232;p13"/>
          <p:cNvSpPr txBox="1"/>
          <p:nvPr/>
        </p:nvSpPr>
        <p:spPr>
          <a:xfrm>
            <a:off x="7954963" y="2743200"/>
            <a:ext cx="511175" cy="458788"/>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2600"/>
              <a:buFont typeface="Times New Roman"/>
              <a:buNone/>
            </a:pPr>
            <a:r>
              <a:rPr lang="en-US" sz="2600">
                <a:solidFill>
                  <a:srgbClr val="000000"/>
                </a:solidFill>
                <a:latin typeface="Arial Black"/>
                <a:ea typeface="Arial Black"/>
                <a:cs typeface="Arial Black"/>
                <a:sym typeface="Arial Black"/>
              </a:rPr>
              <a:t>2.</a:t>
            </a:r>
            <a:endParaRPr/>
          </a:p>
        </p:txBody>
      </p:sp>
      <p:sp>
        <p:nvSpPr>
          <p:cNvPr id="233" name="Google Shape;233;p13"/>
          <p:cNvSpPr txBox="1"/>
          <p:nvPr/>
        </p:nvSpPr>
        <p:spPr>
          <a:xfrm>
            <a:off x="6950075" y="2405063"/>
            <a:ext cx="485775" cy="430212"/>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2400"/>
              <a:buFont typeface="Times New Roman"/>
              <a:buNone/>
            </a:pPr>
            <a:r>
              <a:rPr lang="en-US" sz="2400">
                <a:solidFill>
                  <a:srgbClr val="000000"/>
                </a:solidFill>
                <a:latin typeface="Arial Black"/>
                <a:ea typeface="Arial Black"/>
                <a:cs typeface="Arial Black"/>
                <a:sym typeface="Arial Black"/>
              </a:rPr>
              <a:t>3.</a:t>
            </a:r>
            <a:endParaRPr/>
          </a:p>
        </p:txBody>
      </p:sp>
      <p:sp>
        <p:nvSpPr>
          <p:cNvPr id="234" name="Google Shape;234;p13"/>
          <p:cNvSpPr txBox="1"/>
          <p:nvPr/>
        </p:nvSpPr>
        <p:spPr>
          <a:xfrm>
            <a:off x="745331" y="734195"/>
            <a:ext cx="3932237" cy="4281488"/>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2400"/>
              <a:buFont typeface="Times New Roman"/>
              <a:buNone/>
            </a:pPr>
            <a:r>
              <a:rPr lang="en-US" sz="2400">
                <a:solidFill>
                  <a:srgbClr val="000000"/>
                </a:solidFill>
                <a:latin typeface="Arial"/>
                <a:ea typeface="Arial"/>
                <a:cs typeface="Arial"/>
                <a:sym typeface="Arial"/>
              </a:rPr>
              <a:t>1. Thread the wires through the loops of the safety pins, letting the coil rest there.</a:t>
            </a:r>
            <a:endParaRPr/>
          </a:p>
          <a:p>
            <a:pPr indent="0" lvl="0" marL="0" marR="0" rtl="0" algn="l">
              <a:lnSpc>
                <a:spcPct val="93000"/>
              </a:lnSpc>
              <a:spcBef>
                <a:spcPts val="0"/>
              </a:spcBef>
              <a:spcAft>
                <a:spcPts val="0"/>
              </a:spcAft>
              <a:buClr>
                <a:srgbClr val="000000"/>
              </a:buClr>
              <a:buSzPts val="2400"/>
              <a:buFont typeface="Times New Roman"/>
              <a:buNone/>
            </a:pPr>
            <a:r>
              <a:t/>
            </a:r>
            <a:endParaRPr sz="2400">
              <a:solidFill>
                <a:srgbClr val="000000"/>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2400"/>
              <a:buFont typeface="Times New Roman"/>
              <a:buNone/>
            </a:pPr>
            <a:r>
              <a:rPr lang="en-US" sz="2400">
                <a:solidFill>
                  <a:srgbClr val="000000"/>
                </a:solidFill>
                <a:latin typeface="Arial"/>
                <a:ea typeface="Arial"/>
                <a:cs typeface="Arial"/>
                <a:sym typeface="Arial"/>
              </a:rPr>
              <a:t>2. Hook up the wires from the batteries to the safety pins.</a:t>
            </a:r>
            <a:endParaRPr/>
          </a:p>
          <a:p>
            <a:pPr indent="0" lvl="0" marL="0" marR="0" rtl="0" algn="l">
              <a:lnSpc>
                <a:spcPct val="93000"/>
              </a:lnSpc>
              <a:spcBef>
                <a:spcPts val="0"/>
              </a:spcBef>
              <a:spcAft>
                <a:spcPts val="0"/>
              </a:spcAft>
              <a:buClr>
                <a:srgbClr val="000000"/>
              </a:buClr>
              <a:buSzPts val="2400"/>
              <a:buFont typeface="Times New Roman"/>
              <a:buNone/>
            </a:pPr>
            <a:r>
              <a:t/>
            </a:r>
            <a:endParaRPr sz="2400">
              <a:solidFill>
                <a:srgbClr val="000000"/>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2400"/>
              <a:buFont typeface="Times New Roman"/>
              <a:buNone/>
            </a:pPr>
            <a:r>
              <a:rPr lang="en-US" sz="2400">
                <a:solidFill>
                  <a:srgbClr val="000000"/>
                </a:solidFill>
                <a:latin typeface="Arial"/>
                <a:ea typeface="Arial"/>
                <a:cs typeface="Arial"/>
                <a:sym typeface="Arial"/>
              </a:rPr>
              <a:t>3. Place the magnet in the circle beneath the coil.</a:t>
            </a:r>
            <a:endParaRPr/>
          </a:p>
          <a:p>
            <a:pPr indent="0" lvl="0" marL="0" marR="0" rtl="0" algn="l">
              <a:lnSpc>
                <a:spcPct val="93000"/>
              </a:lnSpc>
              <a:spcBef>
                <a:spcPts val="0"/>
              </a:spcBef>
              <a:spcAft>
                <a:spcPts val="0"/>
              </a:spcAft>
              <a:buClr>
                <a:srgbClr val="000000"/>
              </a:buClr>
              <a:buSzPts val="2400"/>
              <a:buFont typeface="Times New Roman"/>
              <a:buNone/>
            </a:pPr>
            <a:br>
              <a:rPr lang="en-US" sz="2400">
                <a:solidFill>
                  <a:srgbClr val="000000"/>
                </a:solidFill>
                <a:latin typeface="Arial"/>
                <a:ea typeface="Arial"/>
                <a:cs typeface="Arial"/>
                <a:sym typeface="Arial"/>
              </a:rPr>
            </a:br>
            <a:r>
              <a:rPr lang="en-US" sz="2400">
                <a:solidFill>
                  <a:srgbClr val="000000"/>
                </a:solidFill>
                <a:latin typeface="Arial"/>
                <a:ea typeface="Arial"/>
                <a:cs typeface="Arial"/>
                <a:sym typeface="Arial"/>
              </a:rPr>
              <a:t>4. Give it a push. </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3200"/>
              <a:buFont typeface="Times New Roman"/>
              <a:buNone/>
            </a:pPr>
            <a:r>
              <a:rPr lang="en-US" sz="3200">
                <a:solidFill>
                  <a:srgbClr val="000000"/>
                </a:solidFill>
                <a:latin typeface="Arial Black"/>
                <a:ea typeface="Arial Black"/>
                <a:cs typeface="Arial Black"/>
                <a:sym typeface="Arial Black"/>
              </a:rPr>
              <a:t>5. Watch it spin!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descr="Cartoon character with white text&#10;&#10;Description automatically generated with medium confidence" id="240" name="Google Shape;240;p14"/>
          <p:cNvPicPr preferRelativeResize="0"/>
          <p:nvPr/>
        </p:nvPicPr>
        <p:blipFill rotWithShape="1">
          <a:blip r:embed="rId3">
            <a:alphaModFix/>
          </a:blip>
          <a:srcRect b="0" l="0" r="0" t="0"/>
          <a:stretch/>
        </p:blipFill>
        <p:spPr>
          <a:xfrm>
            <a:off x="794" y="0"/>
            <a:ext cx="12192000" cy="6858000"/>
          </a:xfrm>
          <a:prstGeom prst="rect">
            <a:avLst/>
          </a:prstGeom>
          <a:noFill/>
          <a:ln>
            <a:noFill/>
          </a:ln>
        </p:spPr>
      </p:pic>
      <p:sp>
        <p:nvSpPr>
          <p:cNvPr id="241" name="Google Shape;241;p14"/>
          <p:cNvSpPr txBox="1"/>
          <p:nvPr/>
        </p:nvSpPr>
        <p:spPr>
          <a:xfrm>
            <a:off x="7223125" y="1371600"/>
            <a:ext cx="534988" cy="487363"/>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FFFFFF"/>
              </a:buClr>
              <a:buSzPts val="2800"/>
              <a:buFont typeface="Times New Roman"/>
              <a:buNone/>
            </a:pPr>
            <a:r>
              <a:rPr lang="en-US" sz="2800">
                <a:solidFill>
                  <a:srgbClr val="FFFFFF"/>
                </a:solidFill>
                <a:latin typeface="Arial Black"/>
                <a:ea typeface="Arial Black"/>
                <a:cs typeface="Arial Black"/>
                <a:sym typeface="Arial Black"/>
              </a:rPr>
              <a:t>1.</a:t>
            </a:r>
            <a:endParaRPr/>
          </a:p>
        </p:txBody>
      </p:sp>
      <p:sp>
        <p:nvSpPr>
          <p:cNvPr id="242" name="Google Shape;242;p14"/>
          <p:cNvSpPr/>
          <p:nvPr/>
        </p:nvSpPr>
        <p:spPr>
          <a:xfrm>
            <a:off x="4344194" y="990600"/>
            <a:ext cx="2286000" cy="2209800"/>
          </a:xfrm>
          <a:prstGeom prst="ellipse">
            <a:avLst/>
          </a:prstGeom>
          <a:solidFill>
            <a:schemeClr val="lt1"/>
          </a:solidFill>
          <a:ln cap="flat" cmpd="sng" w="21590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cxnSp>
        <p:nvCxnSpPr>
          <p:cNvPr id="243" name="Google Shape;243;p14"/>
          <p:cNvCxnSpPr>
            <a:endCxn id="242" idx="2"/>
          </p:cNvCxnSpPr>
          <p:nvPr/>
        </p:nvCxnSpPr>
        <p:spPr>
          <a:xfrm>
            <a:off x="2787794" y="2095500"/>
            <a:ext cx="1556400" cy="0"/>
          </a:xfrm>
          <a:prstGeom prst="straightConnector1">
            <a:avLst/>
          </a:prstGeom>
          <a:solidFill>
            <a:srgbClr val="00B8FF"/>
          </a:solidFill>
          <a:ln cap="flat" cmpd="sng" w="76200">
            <a:solidFill>
              <a:srgbClr val="C00000"/>
            </a:solidFill>
            <a:prstDash val="solid"/>
            <a:round/>
            <a:headEnd len="sm" w="sm" type="none"/>
            <a:tailEnd len="sm" w="sm" type="none"/>
          </a:ln>
        </p:spPr>
      </p:cxnSp>
      <p:cxnSp>
        <p:nvCxnSpPr>
          <p:cNvPr id="244" name="Google Shape;244;p14"/>
          <p:cNvCxnSpPr/>
          <p:nvPr/>
        </p:nvCxnSpPr>
        <p:spPr>
          <a:xfrm>
            <a:off x="6553994" y="2095500"/>
            <a:ext cx="1556544" cy="0"/>
          </a:xfrm>
          <a:prstGeom prst="straightConnector1">
            <a:avLst/>
          </a:prstGeom>
          <a:solidFill>
            <a:srgbClr val="00B8FF"/>
          </a:solidFill>
          <a:ln cap="flat" cmpd="sng" w="76200">
            <a:solidFill>
              <a:srgbClr val="C00000"/>
            </a:solidFill>
            <a:prstDash val="solid"/>
            <a:round/>
            <a:headEnd len="sm" w="sm" type="none"/>
            <a:tailEnd len="sm" w="sm" type="none"/>
          </a:ln>
        </p:spPr>
      </p:cxnSp>
      <p:sp>
        <p:nvSpPr>
          <p:cNvPr id="245" name="Google Shape;245;p14"/>
          <p:cNvSpPr/>
          <p:nvPr/>
        </p:nvSpPr>
        <p:spPr>
          <a:xfrm>
            <a:off x="4229894" y="3867150"/>
            <a:ext cx="2514600" cy="609600"/>
          </a:xfrm>
          <a:prstGeom prst="rect">
            <a:avLst/>
          </a:prstGeom>
          <a:solidFill>
            <a:srgbClr val="7F7F7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246" name="Google Shape;246;p14"/>
          <p:cNvSpPr/>
          <p:nvPr/>
        </p:nvSpPr>
        <p:spPr>
          <a:xfrm>
            <a:off x="5334794" y="3352800"/>
            <a:ext cx="304800" cy="514350"/>
          </a:xfrm>
          <a:prstGeom prst="upDownArrow">
            <a:avLst>
              <a:gd fmla="val 50000" name="adj1"/>
              <a:gd fmla="val 50000" name="adj2"/>
            </a:avLst>
          </a:prstGeom>
          <a:solidFill>
            <a:srgbClr val="00B8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247" name="Google Shape;247;p14"/>
          <p:cNvSpPr txBox="1"/>
          <p:nvPr/>
        </p:nvSpPr>
        <p:spPr>
          <a:xfrm>
            <a:off x="534195" y="4685438"/>
            <a:ext cx="97536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rgbClr val="191966"/>
                </a:solidFill>
                <a:latin typeface="Arial"/>
                <a:ea typeface="Arial"/>
                <a:cs typeface="Arial"/>
                <a:sym typeface="Arial"/>
              </a:rPr>
              <a:t>Check the distance between the coil and magnet</a:t>
            </a:r>
            <a:endParaRPr/>
          </a:p>
        </p:txBody>
      </p:sp>
      <p:sp>
        <p:nvSpPr>
          <p:cNvPr id="248" name="Google Shape;248;p14"/>
          <p:cNvSpPr txBox="1"/>
          <p:nvPr/>
        </p:nvSpPr>
        <p:spPr>
          <a:xfrm>
            <a:off x="534195" y="5180445"/>
            <a:ext cx="975360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191966"/>
                </a:solidFill>
                <a:latin typeface="Arial"/>
                <a:ea typeface="Arial"/>
                <a:cs typeface="Arial"/>
                <a:sym typeface="Arial"/>
              </a:rPr>
              <a:t>The closer they are the better it will spin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3" name="Shape 253"/>
        <p:cNvGrpSpPr/>
        <p:nvPr/>
      </p:nvGrpSpPr>
      <p:grpSpPr>
        <a:xfrm>
          <a:off x="0" y="0"/>
          <a:ext cx="0" cy="0"/>
          <a:chOff x="0" y="0"/>
          <a:chExt cx="0" cy="0"/>
        </a:xfrm>
      </p:grpSpPr>
      <p:pic>
        <p:nvPicPr>
          <p:cNvPr descr="A cartoon alien with a white board&#10;&#10;Description automatically generated" id="254" name="Google Shape;254;p15"/>
          <p:cNvPicPr preferRelativeResize="0"/>
          <p:nvPr/>
        </p:nvPicPr>
        <p:blipFill rotWithShape="1">
          <a:blip r:embed="rId3">
            <a:alphaModFix/>
          </a:blip>
          <a:srcRect b="0" l="0" r="0" t="0"/>
          <a:stretch/>
        </p:blipFill>
        <p:spPr>
          <a:xfrm>
            <a:off x="1588" y="0"/>
            <a:ext cx="12192000" cy="6858000"/>
          </a:xfrm>
          <a:prstGeom prst="rect">
            <a:avLst/>
          </a:prstGeom>
          <a:noFill/>
          <a:ln>
            <a:noFill/>
          </a:ln>
        </p:spPr>
      </p:pic>
      <p:sp>
        <p:nvSpPr>
          <p:cNvPr id="255" name="Google Shape;255;p15"/>
          <p:cNvSpPr txBox="1"/>
          <p:nvPr/>
        </p:nvSpPr>
        <p:spPr>
          <a:xfrm>
            <a:off x="3658394" y="571500"/>
            <a:ext cx="7848600" cy="855662"/>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chemeClr val="dk1"/>
              </a:buClr>
              <a:buSzPts val="4400"/>
              <a:buFont typeface="Times New Roman"/>
              <a:buNone/>
            </a:pPr>
            <a:r>
              <a:rPr lang="en-US" sz="4400">
                <a:solidFill>
                  <a:schemeClr val="dk1"/>
                </a:solidFill>
                <a:latin typeface="Arial Black"/>
                <a:ea typeface="Arial Black"/>
                <a:cs typeface="Arial Black"/>
                <a:sym typeface="Arial Black"/>
              </a:rPr>
              <a:t>My motor isn't spinning!</a:t>
            </a:r>
            <a:endParaRPr/>
          </a:p>
        </p:txBody>
      </p:sp>
      <p:sp>
        <p:nvSpPr>
          <p:cNvPr id="256" name="Google Shape;256;p15"/>
          <p:cNvSpPr txBox="1"/>
          <p:nvPr/>
        </p:nvSpPr>
        <p:spPr>
          <a:xfrm>
            <a:off x="5273278" y="1142999"/>
            <a:ext cx="4618831" cy="657225"/>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chemeClr val="dk1"/>
              </a:buClr>
              <a:buSzPts val="4000"/>
              <a:buFont typeface="Times New Roman"/>
              <a:buNone/>
            </a:pPr>
            <a:r>
              <a:rPr lang="en-US" sz="4000">
                <a:solidFill>
                  <a:schemeClr val="dk1"/>
                </a:solidFill>
                <a:latin typeface="Arial"/>
                <a:ea typeface="Arial"/>
                <a:cs typeface="Arial"/>
                <a:sym typeface="Arial"/>
              </a:rPr>
              <a:t>Check a few things.</a:t>
            </a:r>
            <a:endParaRPr/>
          </a:p>
        </p:txBody>
      </p:sp>
      <p:sp>
        <p:nvSpPr>
          <p:cNvPr id="257" name="Google Shape;257;p15"/>
          <p:cNvSpPr txBox="1"/>
          <p:nvPr/>
        </p:nvSpPr>
        <p:spPr>
          <a:xfrm>
            <a:off x="4039394" y="2024381"/>
            <a:ext cx="6934200" cy="3690620"/>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chemeClr val="dk1"/>
              </a:buClr>
              <a:buSzPts val="2800"/>
              <a:buFont typeface="Times New Roman"/>
              <a:buNone/>
            </a:pPr>
            <a:r>
              <a:rPr b="1" lang="en-US" sz="2800">
                <a:solidFill>
                  <a:schemeClr val="dk1"/>
                </a:solidFill>
                <a:latin typeface="Arial"/>
                <a:ea typeface="Arial"/>
                <a:cs typeface="Arial"/>
                <a:sym typeface="Arial"/>
              </a:rPr>
              <a:t>Are the magnet and the coil close enough to each other? It requires close proximity to make that coil spin.</a:t>
            </a:r>
            <a:endParaRPr/>
          </a:p>
          <a:p>
            <a:pPr indent="0" lvl="0" marL="0" marR="0" rtl="0" algn="l">
              <a:lnSpc>
                <a:spcPct val="93000"/>
              </a:lnSpc>
              <a:spcBef>
                <a:spcPts val="0"/>
              </a:spcBef>
              <a:spcAft>
                <a:spcPts val="0"/>
              </a:spcAft>
              <a:buClr>
                <a:srgbClr val="000000"/>
              </a:buClr>
              <a:buSzPts val="2800"/>
              <a:buFont typeface="Times New Roman"/>
              <a:buNone/>
            </a:pPr>
            <a:r>
              <a:t/>
            </a:r>
            <a:endParaRPr b="1" sz="2800">
              <a:solidFill>
                <a:schemeClr val="dk1"/>
              </a:solidFill>
              <a:latin typeface="Arial"/>
              <a:ea typeface="Arial"/>
              <a:cs typeface="Arial"/>
              <a:sym typeface="Arial"/>
            </a:endParaRPr>
          </a:p>
          <a:p>
            <a:pPr indent="0" lvl="0" marL="0" marR="0" rtl="0" algn="l">
              <a:lnSpc>
                <a:spcPct val="93000"/>
              </a:lnSpc>
              <a:spcBef>
                <a:spcPts val="0"/>
              </a:spcBef>
              <a:spcAft>
                <a:spcPts val="0"/>
              </a:spcAft>
              <a:buClr>
                <a:schemeClr val="dk1"/>
              </a:buClr>
              <a:buSzPts val="2800"/>
              <a:buFont typeface="Times New Roman"/>
              <a:buNone/>
            </a:pPr>
            <a:r>
              <a:rPr b="1" lang="en-US" sz="2800">
                <a:solidFill>
                  <a:schemeClr val="dk1"/>
                </a:solidFill>
                <a:latin typeface="Arial"/>
                <a:ea typeface="Arial"/>
                <a:cs typeface="Arial"/>
                <a:sym typeface="Arial"/>
              </a:rPr>
              <a:t>Is there enough Sharpie</a:t>
            </a:r>
            <a:endParaRPr/>
          </a:p>
          <a:p>
            <a:pPr indent="0" lvl="0" marL="0" marR="0" rtl="0" algn="l">
              <a:lnSpc>
                <a:spcPct val="93000"/>
              </a:lnSpc>
              <a:spcBef>
                <a:spcPts val="0"/>
              </a:spcBef>
              <a:spcAft>
                <a:spcPts val="0"/>
              </a:spcAft>
              <a:buClr>
                <a:schemeClr val="dk1"/>
              </a:buClr>
              <a:buSzPts val="2800"/>
              <a:buFont typeface="Times New Roman"/>
              <a:buNone/>
            </a:pPr>
            <a:r>
              <a:rPr b="1" lang="en-US" sz="2800">
                <a:solidFill>
                  <a:schemeClr val="dk1"/>
                </a:solidFill>
                <a:latin typeface="Arial"/>
                <a:ea typeface="Arial"/>
                <a:cs typeface="Arial"/>
                <a:sym typeface="Arial"/>
              </a:rPr>
              <a:t>on your wire? It’s </a:t>
            </a:r>
            <a:endParaRPr/>
          </a:p>
          <a:p>
            <a:pPr indent="0" lvl="0" marL="0" marR="0" rtl="0" algn="l">
              <a:lnSpc>
                <a:spcPct val="93000"/>
              </a:lnSpc>
              <a:spcBef>
                <a:spcPts val="0"/>
              </a:spcBef>
              <a:spcAft>
                <a:spcPts val="0"/>
              </a:spcAft>
              <a:buClr>
                <a:schemeClr val="dk1"/>
              </a:buClr>
              <a:buSzPts val="2800"/>
              <a:buFont typeface="Times New Roman"/>
              <a:buNone/>
            </a:pPr>
            <a:r>
              <a:rPr b="1" lang="en-US" sz="2800">
                <a:solidFill>
                  <a:schemeClr val="dk1"/>
                </a:solidFill>
                <a:latin typeface="Arial"/>
                <a:ea typeface="Arial"/>
                <a:cs typeface="Arial"/>
                <a:sym typeface="Arial"/>
              </a:rPr>
              <a:t>important to break up</a:t>
            </a:r>
            <a:endParaRPr/>
          </a:p>
          <a:p>
            <a:pPr indent="0" lvl="0" marL="0" marR="0" rtl="0" algn="l">
              <a:lnSpc>
                <a:spcPct val="93000"/>
              </a:lnSpc>
              <a:spcBef>
                <a:spcPts val="0"/>
              </a:spcBef>
              <a:spcAft>
                <a:spcPts val="0"/>
              </a:spcAft>
              <a:buClr>
                <a:schemeClr val="dk1"/>
              </a:buClr>
              <a:buSzPts val="2800"/>
              <a:buFont typeface="Times New Roman"/>
              <a:buNone/>
            </a:pPr>
            <a:r>
              <a:rPr b="1" lang="en-US" sz="2800">
                <a:solidFill>
                  <a:schemeClr val="dk1"/>
                </a:solidFill>
                <a:latin typeface="Arial"/>
                <a:ea typeface="Arial"/>
                <a:cs typeface="Arial"/>
                <a:sym typeface="Arial"/>
              </a:rPr>
              <a:t>the energy with the</a:t>
            </a:r>
            <a:endParaRPr/>
          </a:p>
          <a:p>
            <a:pPr indent="0" lvl="0" marL="0" marR="0" rtl="0" algn="l">
              <a:lnSpc>
                <a:spcPct val="93000"/>
              </a:lnSpc>
              <a:spcBef>
                <a:spcPts val="0"/>
              </a:spcBef>
              <a:spcAft>
                <a:spcPts val="0"/>
              </a:spcAft>
              <a:buClr>
                <a:schemeClr val="dk1"/>
              </a:buClr>
              <a:buSzPts val="2800"/>
              <a:buFont typeface="Times New Roman"/>
              <a:buNone/>
            </a:pPr>
            <a:r>
              <a:rPr b="1" lang="en-US" sz="2800">
                <a:solidFill>
                  <a:schemeClr val="dk1"/>
                </a:solidFill>
                <a:latin typeface="Arial"/>
                <a:ea typeface="Arial"/>
                <a:cs typeface="Arial"/>
                <a:sym typeface="Arial"/>
              </a:rPr>
              <a:t>Sharpie ink commutator.</a:t>
            </a:r>
            <a:endParaRPr/>
          </a:p>
          <a:p>
            <a:pPr indent="0" lvl="0" marL="0" marR="0" rtl="0" algn="l">
              <a:lnSpc>
                <a:spcPct val="93000"/>
              </a:lnSpc>
              <a:spcBef>
                <a:spcPts val="0"/>
              </a:spcBef>
              <a:spcAft>
                <a:spcPts val="0"/>
              </a:spcAft>
              <a:buClr>
                <a:srgbClr val="000000"/>
              </a:buClr>
              <a:buSzPts val="2800"/>
              <a:buFont typeface="Times New Roman"/>
              <a:buNone/>
            </a:pPr>
            <a:r>
              <a:t/>
            </a:r>
            <a:endParaRPr b="1" sz="2800">
              <a:solidFill>
                <a:schemeClr val="dk1"/>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2800"/>
              <a:buFont typeface="Times New Roman"/>
              <a:buNone/>
            </a:pPr>
            <a:r>
              <a:t/>
            </a:r>
            <a:endParaRPr b="1" sz="2800">
              <a:solidFill>
                <a:schemeClr val="dk1"/>
              </a:solidFill>
              <a:latin typeface="Arial"/>
              <a:ea typeface="Arial"/>
              <a:cs typeface="Arial"/>
              <a:sym typeface="Arial"/>
            </a:endParaRPr>
          </a:p>
        </p:txBody>
      </p:sp>
      <p:pic>
        <p:nvPicPr>
          <p:cNvPr descr="A close-up of a wire cutter&#10;&#10;Description automatically generated" id="258" name="Google Shape;258;p15"/>
          <p:cNvPicPr preferRelativeResize="0"/>
          <p:nvPr/>
        </p:nvPicPr>
        <p:blipFill rotWithShape="1">
          <a:blip r:embed="rId4">
            <a:alphaModFix/>
          </a:blip>
          <a:srcRect b="0" l="0" r="0" t="0"/>
          <a:stretch/>
        </p:blipFill>
        <p:spPr>
          <a:xfrm>
            <a:off x="8230394" y="3914775"/>
            <a:ext cx="3043237" cy="2371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descr="A road with a city in the background&#10;&#10;Description automatically generated" id="264" name="Google Shape;264;p16"/>
          <p:cNvPicPr preferRelativeResize="0"/>
          <p:nvPr/>
        </p:nvPicPr>
        <p:blipFill rotWithShape="1">
          <a:blip r:embed="rId3">
            <a:alphaModFix/>
          </a:blip>
          <a:srcRect b="0" l="0" r="0" t="0"/>
          <a:stretch/>
        </p:blipFill>
        <p:spPr>
          <a:xfrm>
            <a:off x="794"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descr="A cartoon character on a road&#10;&#10;Description automatically generated" id="90" name="Google Shape;90;p2"/>
          <p:cNvPicPr preferRelativeResize="0"/>
          <p:nvPr/>
        </p:nvPicPr>
        <p:blipFill rotWithShape="1">
          <a:blip r:embed="rId3">
            <a:alphaModFix/>
          </a:blip>
          <a:srcRect b="0" l="0" r="0" t="0"/>
          <a:stretch/>
        </p:blipFill>
        <p:spPr>
          <a:xfrm>
            <a:off x="1588" y="-29308"/>
            <a:ext cx="12192000" cy="6858000"/>
          </a:xfrm>
          <a:prstGeom prst="rect">
            <a:avLst/>
          </a:prstGeom>
          <a:solidFill>
            <a:schemeClr val="lt1"/>
          </a:solidFill>
          <a:ln>
            <a:noFill/>
          </a:ln>
        </p:spPr>
      </p:pic>
      <p:sp>
        <p:nvSpPr>
          <p:cNvPr id="91" name="Google Shape;91;p2"/>
          <p:cNvSpPr txBox="1"/>
          <p:nvPr/>
        </p:nvSpPr>
        <p:spPr>
          <a:xfrm>
            <a:off x="3810794" y="1981200"/>
            <a:ext cx="5676900" cy="120032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sng" cap="none" strike="noStrike">
                <a:solidFill>
                  <a:schemeClr val="dk1"/>
                </a:solidFill>
                <a:highlight>
                  <a:srgbClr val="FFFFFF"/>
                </a:highlight>
                <a:latin typeface="Open Sans"/>
                <a:ea typeface="Open Sans"/>
                <a:cs typeface="Open Sans"/>
                <a:sym typeface="Open Sans"/>
                <a:hlinkClick r:id="rId4">
                  <a:extLst>
                    <a:ext uri="{A12FA001-AC4F-418D-AE19-62706E023703}">
                      <ahyp:hlinkClr val="tx"/>
                    </a:ext>
                  </a:extLst>
                </a:hlinkClick>
              </a:rPr>
              <a:t>ASTM F963 is a safety standard</a:t>
            </a:r>
            <a:r>
              <a:rPr b="1" i="0" lang="en-US" sz="1800" u="none" cap="none" strike="noStrike">
                <a:solidFill>
                  <a:schemeClr val="dk1"/>
                </a:solidFill>
                <a:highlight>
                  <a:srgbClr val="FFFFFF"/>
                </a:highlight>
                <a:latin typeface="Open Sans"/>
                <a:ea typeface="Open Sans"/>
                <a:cs typeface="Open Sans"/>
                <a:sym typeface="Open Sans"/>
              </a:rPr>
              <a:t> </a:t>
            </a:r>
            <a:r>
              <a:rPr b="0" i="0" lang="en-US" sz="1800" u="none" cap="none" strike="noStrike">
                <a:solidFill>
                  <a:srgbClr val="000000"/>
                </a:solidFill>
                <a:highlight>
                  <a:srgbClr val="FFFFFF"/>
                </a:highlight>
                <a:latin typeface="Open Sans"/>
                <a:ea typeface="Open Sans"/>
                <a:cs typeface="Open Sans"/>
                <a:sym typeface="Open Sans"/>
              </a:rPr>
              <a:t>applicable to toys and other children’s products intended for children younger than 14 years. It also sets requirements for covered products that contain magnets.</a:t>
            </a:r>
            <a:endParaRPr b="0" i="0" sz="1800" u="none" cap="none" strike="noStrike">
              <a:solidFill>
                <a:schemeClr val="lt1"/>
              </a:solidFill>
              <a:latin typeface="Arial"/>
              <a:ea typeface="Arial"/>
              <a:cs typeface="Arial"/>
              <a:sym typeface="Arial"/>
            </a:endParaRPr>
          </a:p>
        </p:txBody>
      </p:sp>
      <p:sp>
        <p:nvSpPr>
          <p:cNvPr id="92" name="Google Shape;92;p2"/>
          <p:cNvSpPr txBox="1"/>
          <p:nvPr/>
        </p:nvSpPr>
        <p:spPr>
          <a:xfrm>
            <a:off x="4344194" y="99971"/>
            <a:ext cx="7620000" cy="1569660"/>
          </a:xfrm>
          <a:prstGeom prst="rect">
            <a:avLst/>
          </a:prstGeom>
          <a:solidFill>
            <a:srgbClr val="FF000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lt1"/>
                </a:solidFill>
                <a:latin typeface="Arial"/>
                <a:ea typeface="Arial"/>
                <a:cs typeface="Arial"/>
                <a:sym typeface="Arial"/>
              </a:rPr>
              <a:t>WARNNING – Rare Earth Magnets are not a toy. Only Adults should handle the Neodymium Magnets in this experiment.</a:t>
            </a:r>
            <a:endParaRPr/>
          </a:p>
        </p:txBody>
      </p:sp>
      <p:sp>
        <p:nvSpPr>
          <p:cNvPr id="93" name="Google Shape;93;p2"/>
          <p:cNvSpPr txBox="1"/>
          <p:nvPr/>
        </p:nvSpPr>
        <p:spPr>
          <a:xfrm>
            <a:off x="2972594" y="3895707"/>
            <a:ext cx="5791200" cy="2862322"/>
          </a:xfrm>
          <a:prstGeom prst="rect">
            <a:avLst/>
          </a:prstGeom>
          <a:solidFill>
            <a:schemeClr val="lt1"/>
          </a:solidFill>
          <a:ln>
            <a:noFill/>
          </a:ln>
        </p:spPr>
        <p:txBody>
          <a:bodyPr anchorCtr="0" anchor="t" bIns="45700" lIns="91425" spcFirstLastPara="1" rIns="91425" wrap="square" tIns="45700">
            <a:spAutoFit/>
          </a:bodyPr>
          <a:lstStyle/>
          <a:p>
            <a:pPr indent="-76200" lvl="0" marL="0" marR="0" rtl="0" algn="l">
              <a:spcBef>
                <a:spcPts val="0"/>
              </a:spcBef>
              <a:spcAft>
                <a:spcPts val="0"/>
              </a:spcAft>
              <a:buClr>
                <a:srgbClr val="0D0D0D"/>
              </a:buClr>
              <a:buSzPts val="1200"/>
              <a:buFont typeface="Calibri"/>
              <a:buAutoNum type="arabicPeriod"/>
            </a:pPr>
            <a:r>
              <a:rPr b="1" i="0" lang="en-US" sz="1200">
                <a:solidFill>
                  <a:srgbClr val="0D0D0D"/>
                </a:solidFill>
                <a:highlight>
                  <a:srgbClr val="FFFFFF"/>
                </a:highlight>
                <a:latin typeface="Arial"/>
                <a:ea typeface="Arial"/>
                <a:cs typeface="Arial"/>
                <a:sym typeface="Arial"/>
              </a:rPr>
              <a:t>Handle with Caution</a:t>
            </a:r>
            <a:r>
              <a:rPr b="0" i="0" lang="en-US" sz="1200">
                <a:solidFill>
                  <a:srgbClr val="0D0D0D"/>
                </a:solidFill>
                <a:highlight>
                  <a:srgbClr val="FFFFFF"/>
                </a:highlight>
                <a:latin typeface="Arial"/>
                <a:ea typeface="Arial"/>
                <a:cs typeface="Arial"/>
                <a:sym typeface="Arial"/>
              </a:rPr>
              <a:t>: Neodymium magnets are incredibly strong magnets that can unexpectedly attract to metal surfaces or other magnets. Handle them with care to avoid pinching fingers or catching skin between magnets.</a:t>
            </a:r>
            <a:endParaRPr/>
          </a:p>
          <a:p>
            <a:pPr indent="-76200" lvl="0" marL="0" marR="0" rtl="0" algn="l">
              <a:spcBef>
                <a:spcPts val="0"/>
              </a:spcBef>
              <a:spcAft>
                <a:spcPts val="0"/>
              </a:spcAft>
              <a:buClr>
                <a:srgbClr val="0D0D0D"/>
              </a:buClr>
              <a:buSzPts val="1200"/>
              <a:buFont typeface="Calibri"/>
              <a:buAutoNum type="arabicPeriod"/>
            </a:pPr>
            <a:r>
              <a:rPr b="1" i="0" lang="en-US" sz="1200">
                <a:solidFill>
                  <a:srgbClr val="0D0D0D"/>
                </a:solidFill>
                <a:highlight>
                  <a:srgbClr val="FFFFFF"/>
                </a:highlight>
                <a:latin typeface="Arial"/>
                <a:ea typeface="Arial"/>
                <a:cs typeface="Arial"/>
                <a:sym typeface="Arial"/>
              </a:rPr>
              <a:t>Risk of Swallowing</a:t>
            </a:r>
            <a:r>
              <a:rPr b="0" i="0" lang="en-US" sz="1200">
                <a:solidFill>
                  <a:srgbClr val="0D0D0D"/>
                </a:solidFill>
                <a:highlight>
                  <a:srgbClr val="FFFFFF"/>
                </a:highlight>
                <a:latin typeface="Arial"/>
                <a:ea typeface="Arial"/>
                <a:cs typeface="Arial"/>
                <a:sym typeface="Arial"/>
              </a:rPr>
              <a:t>: These magnets are small and can be mistaken for candy. Swallowing magnets can cause serious internal injuries, including intestinal blockages or perforations. Keep them away from small children and pets who might mistake them for food.</a:t>
            </a:r>
            <a:endParaRPr/>
          </a:p>
          <a:p>
            <a:pPr indent="-76200" lvl="0" marL="0" marR="0" rtl="0" algn="l">
              <a:spcBef>
                <a:spcPts val="0"/>
              </a:spcBef>
              <a:spcAft>
                <a:spcPts val="0"/>
              </a:spcAft>
              <a:buClr>
                <a:srgbClr val="0D0D0D"/>
              </a:buClr>
              <a:buSzPts val="1200"/>
              <a:buFont typeface="Calibri"/>
              <a:buAutoNum type="arabicPeriod"/>
            </a:pPr>
            <a:r>
              <a:rPr b="1" i="0" lang="en-US" sz="1200">
                <a:solidFill>
                  <a:srgbClr val="0D0D0D"/>
                </a:solidFill>
                <a:highlight>
                  <a:srgbClr val="FFFFFF"/>
                </a:highlight>
                <a:latin typeface="Arial"/>
                <a:ea typeface="Arial"/>
                <a:cs typeface="Arial"/>
                <a:sym typeface="Arial"/>
              </a:rPr>
              <a:t>Magnetic Interference</a:t>
            </a:r>
            <a:r>
              <a:rPr b="0" i="0" lang="en-US" sz="1200">
                <a:solidFill>
                  <a:srgbClr val="0D0D0D"/>
                </a:solidFill>
                <a:highlight>
                  <a:srgbClr val="FFFFFF"/>
                </a:highlight>
                <a:latin typeface="Arial"/>
                <a:ea typeface="Arial"/>
                <a:cs typeface="Arial"/>
                <a:sym typeface="Arial"/>
              </a:rPr>
              <a:t>: Neodymium magnets can interfere with electronic devices such as pacemakers, credit cards, and electronic storage devices like hard drives. Keep them at a safe distance from these devices to avoid any potential damage.</a:t>
            </a:r>
            <a:endParaRPr/>
          </a:p>
          <a:p>
            <a:pPr indent="-76200" lvl="0" marL="0" marR="0" rtl="0" algn="l">
              <a:spcBef>
                <a:spcPts val="0"/>
              </a:spcBef>
              <a:spcAft>
                <a:spcPts val="0"/>
              </a:spcAft>
              <a:buClr>
                <a:srgbClr val="0D0D0D"/>
              </a:buClr>
              <a:buSzPts val="1200"/>
              <a:buFont typeface="Calibri"/>
              <a:buAutoNum type="arabicPeriod"/>
            </a:pPr>
            <a:r>
              <a:rPr b="1" i="0" lang="en-US" sz="1200">
                <a:solidFill>
                  <a:srgbClr val="0D0D0D"/>
                </a:solidFill>
                <a:highlight>
                  <a:srgbClr val="FFFFFF"/>
                </a:highlight>
                <a:latin typeface="Arial"/>
                <a:ea typeface="Arial"/>
                <a:cs typeface="Arial"/>
                <a:sym typeface="Arial"/>
              </a:rPr>
              <a:t>Supervision is Key</a:t>
            </a:r>
            <a:r>
              <a:rPr b="0" i="0" lang="en-US" sz="1200">
                <a:solidFill>
                  <a:srgbClr val="0D0D0D"/>
                </a:solidFill>
                <a:highlight>
                  <a:srgbClr val="FFFFFF"/>
                </a:highlight>
                <a:latin typeface="Arial"/>
                <a:ea typeface="Arial"/>
                <a:cs typeface="Arial"/>
                <a:sym typeface="Arial"/>
              </a:rPr>
              <a:t>: Always conduct experiments under adult supervision. If you have any doubts or questions about using neodymium magnets safely, don't hesitate to ask for help from a responsible adult.</a:t>
            </a:r>
            <a:endParaRPr/>
          </a:p>
          <a:p>
            <a:pPr indent="-76200" lvl="0" marL="0" marR="0" rtl="0" algn="l">
              <a:spcBef>
                <a:spcPts val="0"/>
              </a:spcBef>
              <a:spcAft>
                <a:spcPts val="0"/>
              </a:spcAft>
              <a:buClr>
                <a:srgbClr val="0D0D0D"/>
              </a:buClr>
              <a:buSzPts val="1200"/>
              <a:buFont typeface="Calibri"/>
              <a:buAutoNum type="arabicPeriod"/>
            </a:pPr>
            <a:r>
              <a:rPr b="1" i="0" lang="en-US" sz="1200">
                <a:solidFill>
                  <a:srgbClr val="0D0D0D"/>
                </a:solidFill>
                <a:highlight>
                  <a:srgbClr val="FFFFFF"/>
                </a:highlight>
                <a:latin typeface="Arial"/>
                <a:ea typeface="Arial"/>
                <a:cs typeface="Arial"/>
                <a:sym typeface="Arial"/>
              </a:rPr>
              <a:t>Proper Storage</a:t>
            </a:r>
            <a:r>
              <a:rPr b="0" i="0" lang="en-US" sz="1200">
                <a:solidFill>
                  <a:srgbClr val="0D0D0D"/>
                </a:solidFill>
                <a:highlight>
                  <a:srgbClr val="FFFFFF"/>
                </a:highlight>
                <a:latin typeface="Arial"/>
                <a:ea typeface="Arial"/>
                <a:cs typeface="Arial"/>
                <a:sym typeface="Arial"/>
              </a:rPr>
              <a:t>: Store neodymium magnets away from small children and pets, ideally in a secure container or drawer where they won't accidentally attract to metal objects or be accessible to those who shouldn't handle them.</a:t>
            </a:r>
            <a:endParaRPr sz="140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 name="Shape 99"/>
        <p:cNvGrpSpPr/>
        <p:nvPr/>
      </p:nvGrpSpPr>
      <p:grpSpPr>
        <a:xfrm>
          <a:off x="0" y="0"/>
          <a:ext cx="0" cy="0"/>
          <a:chOff x="0" y="0"/>
          <a:chExt cx="0" cy="0"/>
        </a:xfrm>
      </p:grpSpPr>
      <p:pic>
        <p:nvPicPr>
          <p:cNvPr descr="A white rectangular frame with a blue border&#10;&#10;Description automatically generated" id="100" name="Google Shape;100;p3"/>
          <p:cNvPicPr preferRelativeResize="0"/>
          <p:nvPr/>
        </p:nvPicPr>
        <p:blipFill rotWithShape="1">
          <a:blip r:embed="rId3">
            <a:alphaModFix/>
          </a:blip>
          <a:srcRect b="0" l="0" r="0" t="0"/>
          <a:stretch/>
        </p:blipFill>
        <p:spPr>
          <a:xfrm>
            <a:off x="794" y="0"/>
            <a:ext cx="12192000" cy="6858000"/>
          </a:xfrm>
          <a:prstGeom prst="rect">
            <a:avLst/>
          </a:prstGeom>
          <a:noFill/>
          <a:ln>
            <a:noFill/>
          </a:ln>
        </p:spPr>
      </p:pic>
      <p:sp>
        <p:nvSpPr>
          <p:cNvPr id="101" name="Google Shape;101;p3"/>
          <p:cNvSpPr txBox="1"/>
          <p:nvPr/>
        </p:nvSpPr>
        <p:spPr>
          <a:xfrm>
            <a:off x="914400" y="441325"/>
            <a:ext cx="7954963" cy="657225"/>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4000"/>
              <a:buFont typeface="Times New Roman"/>
              <a:buNone/>
            </a:pPr>
            <a:r>
              <a:rPr lang="en-US" sz="4000">
                <a:solidFill>
                  <a:srgbClr val="000000"/>
                </a:solidFill>
                <a:latin typeface="Arial Black"/>
                <a:ea typeface="Arial Black"/>
                <a:cs typeface="Arial Black"/>
                <a:sym typeface="Arial Black"/>
              </a:rPr>
              <a:t>Let's learn more</a:t>
            </a:r>
            <a:endParaRPr/>
          </a:p>
          <a:p>
            <a:pPr indent="0" lvl="0" marL="0" marR="0" rtl="0" algn="l">
              <a:lnSpc>
                <a:spcPct val="93000"/>
              </a:lnSpc>
              <a:spcBef>
                <a:spcPts val="0"/>
              </a:spcBef>
              <a:spcAft>
                <a:spcPts val="0"/>
              </a:spcAft>
              <a:buClr>
                <a:srgbClr val="000000"/>
              </a:buClr>
              <a:buSzPts val="4000"/>
              <a:buFont typeface="Times New Roman"/>
              <a:buNone/>
            </a:pPr>
            <a:r>
              <a:rPr lang="en-US" sz="4000">
                <a:solidFill>
                  <a:srgbClr val="000000"/>
                </a:solidFill>
                <a:latin typeface="Arial Black"/>
                <a:ea typeface="Arial Black"/>
                <a:cs typeface="Arial Black"/>
                <a:sym typeface="Arial Black"/>
              </a:rPr>
              <a:t>about motors.</a:t>
            </a:r>
            <a:endParaRPr/>
          </a:p>
        </p:txBody>
      </p:sp>
      <p:pic>
        <p:nvPicPr>
          <p:cNvPr id="102" name="Google Shape;102;p3"/>
          <p:cNvPicPr preferRelativeResize="0"/>
          <p:nvPr/>
        </p:nvPicPr>
        <p:blipFill rotWithShape="1">
          <a:blip r:embed="rId4">
            <a:alphaModFix/>
          </a:blip>
          <a:srcRect b="0" l="0" r="0" t="0"/>
          <a:stretch/>
        </p:blipFill>
        <p:spPr>
          <a:xfrm rot="-720000">
            <a:off x="6034088" y="682625"/>
            <a:ext cx="3003550" cy="1909763"/>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03" name="Google Shape;103;p3"/>
          <p:cNvSpPr txBox="1"/>
          <p:nvPr/>
        </p:nvSpPr>
        <p:spPr>
          <a:xfrm>
            <a:off x="822325" y="1765300"/>
            <a:ext cx="5211763" cy="3932238"/>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4000"/>
              <a:buFont typeface="Times New Roman"/>
              <a:buNone/>
            </a:pPr>
            <a:r>
              <a:rPr lang="en-US" sz="4000">
                <a:solidFill>
                  <a:srgbClr val="000000"/>
                </a:solidFill>
                <a:latin typeface="Arial"/>
                <a:ea typeface="Arial"/>
                <a:cs typeface="Arial"/>
                <a:sym typeface="Arial"/>
              </a:rPr>
              <a:t>A motor is a device that converts energy into </a:t>
            </a:r>
            <a:endParaRPr/>
          </a:p>
          <a:p>
            <a:pPr indent="0" lvl="0" marL="0" marR="0" rtl="0" algn="l">
              <a:lnSpc>
                <a:spcPct val="100000"/>
              </a:lnSpc>
              <a:spcBef>
                <a:spcPts val="0"/>
              </a:spcBef>
              <a:spcAft>
                <a:spcPts val="0"/>
              </a:spcAft>
              <a:buClr>
                <a:srgbClr val="000000"/>
              </a:buClr>
              <a:buSzPts val="4000"/>
              <a:buFont typeface="Times New Roman"/>
              <a:buNone/>
            </a:pPr>
            <a:r>
              <a:rPr lang="en-US" sz="4000">
                <a:solidFill>
                  <a:srgbClr val="000000"/>
                </a:solidFill>
                <a:latin typeface="Arial"/>
                <a:ea typeface="Arial"/>
                <a:cs typeface="Arial"/>
                <a:sym typeface="Arial"/>
              </a:rPr>
              <a:t>mechanical </a:t>
            </a:r>
            <a:endParaRPr/>
          </a:p>
          <a:p>
            <a:pPr indent="0" lvl="0" marL="0" marR="0" rtl="0" algn="l">
              <a:lnSpc>
                <a:spcPct val="100000"/>
              </a:lnSpc>
              <a:spcBef>
                <a:spcPts val="0"/>
              </a:spcBef>
              <a:spcAft>
                <a:spcPts val="0"/>
              </a:spcAft>
              <a:buClr>
                <a:srgbClr val="000000"/>
              </a:buClr>
              <a:buSzPts val="4000"/>
              <a:buFont typeface="Times New Roman"/>
              <a:buNone/>
            </a:pPr>
            <a:r>
              <a:rPr lang="en-US" sz="4000">
                <a:solidFill>
                  <a:srgbClr val="000000"/>
                </a:solidFill>
                <a:latin typeface="Arial"/>
                <a:ea typeface="Arial"/>
                <a:cs typeface="Arial"/>
                <a:sym typeface="Arial"/>
              </a:rPr>
              <a:t>motion. </a:t>
            </a:r>
            <a:endParaRPr/>
          </a:p>
        </p:txBody>
      </p:sp>
      <p:pic>
        <p:nvPicPr>
          <p:cNvPr id="104" name="Google Shape;104;p3"/>
          <p:cNvPicPr preferRelativeResize="0"/>
          <p:nvPr/>
        </p:nvPicPr>
        <p:blipFill rotWithShape="1">
          <a:blip r:embed="rId5">
            <a:alphaModFix/>
          </a:blip>
          <a:srcRect b="0" l="0" r="0" t="0"/>
          <a:stretch/>
        </p:blipFill>
        <p:spPr>
          <a:xfrm rot="-360000">
            <a:off x="3944938" y="3333750"/>
            <a:ext cx="2924175" cy="219233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105" name="Google Shape;105;p3"/>
          <p:cNvPicPr preferRelativeResize="0"/>
          <p:nvPr/>
        </p:nvPicPr>
        <p:blipFill rotWithShape="1">
          <a:blip r:embed="rId6">
            <a:alphaModFix/>
          </a:blip>
          <a:srcRect b="0" l="0" r="0" t="0"/>
          <a:stretch/>
        </p:blipFill>
        <p:spPr>
          <a:xfrm rot="480000">
            <a:off x="6378575" y="2670175"/>
            <a:ext cx="2347913" cy="210343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1" name="Shape 111"/>
        <p:cNvGrpSpPr/>
        <p:nvPr/>
      </p:nvGrpSpPr>
      <p:grpSpPr>
        <a:xfrm>
          <a:off x="0" y="0"/>
          <a:ext cx="0" cy="0"/>
          <a:chOff x="0" y="0"/>
          <a:chExt cx="0" cy="0"/>
        </a:xfrm>
      </p:grpSpPr>
      <p:pic>
        <p:nvPicPr>
          <p:cNvPr descr="A cartoon character with a white background&#10;&#10;Description automatically generated" id="112" name="Google Shape;112;p4"/>
          <p:cNvPicPr preferRelativeResize="0"/>
          <p:nvPr/>
        </p:nvPicPr>
        <p:blipFill rotWithShape="1">
          <a:blip r:embed="rId3">
            <a:alphaModFix/>
          </a:blip>
          <a:srcRect b="0" l="0" r="0" t="0"/>
          <a:stretch/>
        </p:blipFill>
        <p:spPr>
          <a:xfrm>
            <a:off x="794" y="0"/>
            <a:ext cx="12192000" cy="6858000"/>
          </a:xfrm>
          <a:prstGeom prst="rect">
            <a:avLst/>
          </a:prstGeom>
          <a:noFill/>
          <a:ln>
            <a:noFill/>
          </a:ln>
        </p:spPr>
      </p:pic>
      <p:pic>
        <p:nvPicPr>
          <p:cNvPr id="113" name="Google Shape;113;p4"/>
          <p:cNvPicPr preferRelativeResize="0"/>
          <p:nvPr/>
        </p:nvPicPr>
        <p:blipFill rotWithShape="1">
          <a:blip r:embed="rId4">
            <a:alphaModFix/>
          </a:blip>
          <a:srcRect b="0" l="0" r="0" t="0"/>
          <a:stretch/>
        </p:blipFill>
        <p:spPr>
          <a:xfrm rot="240000">
            <a:off x="7884916" y="3648366"/>
            <a:ext cx="3841750" cy="257492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14" name="Google Shape;114;p4"/>
          <p:cNvSpPr txBox="1"/>
          <p:nvPr/>
        </p:nvSpPr>
        <p:spPr>
          <a:xfrm>
            <a:off x="2210594" y="187550"/>
            <a:ext cx="8872538" cy="949325"/>
          </a:xfrm>
          <a:prstGeom prst="rect">
            <a:avLst/>
          </a:prstGeom>
          <a:noFill/>
          <a:ln>
            <a:noFill/>
          </a:ln>
        </p:spPr>
        <p:txBody>
          <a:bodyPr anchorCtr="0" anchor="t" bIns="45000" lIns="90000" spcFirstLastPara="1" rIns="90000" wrap="square" tIns="45000">
            <a:noAutofit/>
          </a:bodyPr>
          <a:lstStyle/>
          <a:p>
            <a:pPr indent="0" lvl="0" marL="0" marR="0" rtl="0" algn="l">
              <a:lnSpc>
                <a:spcPct val="118000"/>
              </a:lnSpc>
              <a:spcBef>
                <a:spcPts val="0"/>
              </a:spcBef>
              <a:spcAft>
                <a:spcPts val="0"/>
              </a:spcAft>
              <a:buClr>
                <a:srgbClr val="000000"/>
              </a:buClr>
              <a:buSzPts val="4400"/>
              <a:buFont typeface="Times New Roman"/>
              <a:buNone/>
            </a:pPr>
            <a:r>
              <a:rPr lang="en-US" sz="4400">
                <a:solidFill>
                  <a:srgbClr val="000000"/>
                </a:solidFill>
                <a:latin typeface="Arial Black"/>
                <a:ea typeface="Arial Black"/>
                <a:cs typeface="Arial Black"/>
                <a:sym typeface="Arial Black"/>
              </a:rPr>
              <a:t>DC Motor</a:t>
            </a:r>
            <a:endParaRPr/>
          </a:p>
        </p:txBody>
      </p:sp>
      <p:sp>
        <p:nvSpPr>
          <p:cNvPr id="115" name="Google Shape;115;p4"/>
          <p:cNvSpPr txBox="1"/>
          <p:nvPr/>
        </p:nvSpPr>
        <p:spPr>
          <a:xfrm>
            <a:off x="5258594" y="354917"/>
            <a:ext cx="6553201" cy="595996"/>
          </a:xfrm>
          <a:prstGeom prst="rect">
            <a:avLst/>
          </a:prstGeom>
          <a:noFill/>
          <a:ln>
            <a:noFill/>
          </a:ln>
        </p:spPr>
        <p:txBody>
          <a:bodyPr anchorCtr="0" anchor="t" bIns="45000" lIns="90000" spcFirstLastPara="1" rIns="90000" wrap="square" tIns="76675">
            <a:noAutofit/>
          </a:bodyPr>
          <a:lstStyle/>
          <a:p>
            <a:pPr indent="0" lvl="0" marL="0" marR="0" rtl="0" algn="l">
              <a:lnSpc>
                <a:spcPct val="93000"/>
              </a:lnSpc>
              <a:spcBef>
                <a:spcPts val="0"/>
              </a:spcBef>
              <a:spcAft>
                <a:spcPts val="0"/>
              </a:spcAft>
              <a:buClr>
                <a:srgbClr val="000000"/>
              </a:buClr>
              <a:buSzPts val="3600"/>
              <a:buFont typeface="Times New Roman"/>
              <a:buNone/>
            </a:pPr>
            <a:r>
              <a:rPr b="1" lang="en-US" sz="3600">
                <a:solidFill>
                  <a:srgbClr val="000000"/>
                </a:solidFill>
                <a:latin typeface="Arial"/>
                <a:ea typeface="Arial"/>
                <a:cs typeface="Arial"/>
                <a:sym typeface="Arial"/>
              </a:rPr>
              <a:t>DC motors are made to spin.</a:t>
            </a:r>
            <a:endParaRPr/>
          </a:p>
        </p:txBody>
      </p:sp>
      <p:sp>
        <p:nvSpPr>
          <p:cNvPr id="116" name="Google Shape;116;p4"/>
          <p:cNvSpPr txBox="1"/>
          <p:nvPr/>
        </p:nvSpPr>
        <p:spPr>
          <a:xfrm>
            <a:off x="2769582" y="3344181"/>
            <a:ext cx="4978023" cy="1306512"/>
          </a:xfrm>
          <a:prstGeom prst="rect">
            <a:avLst/>
          </a:prstGeom>
          <a:noFill/>
          <a:ln>
            <a:noFill/>
          </a:ln>
        </p:spPr>
        <p:txBody>
          <a:bodyPr anchorCtr="0" anchor="t" bIns="45000" lIns="90000" spcFirstLastPara="1" rIns="90000" wrap="square" tIns="69825">
            <a:noAutofit/>
          </a:bodyPr>
          <a:lstStyle/>
          <a:p>
            <a:pPr indent="0" lvl="0" marL="0" marR="0" rtl="0" algn="ctr">
              <a:lnSpc>
                <a:spcPct val="93000"/>
              </a:lnSpc>
              <a:spcBef>
                <a:spcPts val="0"/>
              </a:spcBef>
              <a:spcAft>
                <a:spcPts val="0"/>
              </a:spcAft>
              <a:buNone/>
            </a:pPr>
            <a:r>
              <a:rPr b="1" lang="en-US" sz="3200">
                <a:solidFill>
                  <a:srgbClr val="000000"/>
                </a:solidFill>
                <a:latin typeface="Arial Black"/>
                <a:ea typeface="Arial Black"/>
                <a:cs typeface="Arial Black"/>
                <a:sym typeface="Arial Black"/>
              </a:rPr>
              <a:t>DC motors are </a:t>
            </a:r>
            <a:endParaRPr/>
          </a:p>
          <a:p>
            <a:pPr indent="0" lvl="0" marL="0" marR="0" rtl="0" algn="ctr">
              <a:lnSpc>
                <a:spcPct val="93000"/>
              </a:lnSpc>
              <a:spcBef>
                <a:spcPts val="0"/>
              </a:spcBef>
              <a:spcAft>
                <a:spcPts val="0"/>
              </a:spcAft>
              <a:buNone/>
            </a:pPr>
            <a:r>
              <a:rPr b="1" lang="en-US" sz="3200">
                <a:solidFill>
                  <a:srgbClr val="000000"/>
                </a:solidFill>
                <a:latin typeface="Arial Black"/>
                <a:ea typeface="Arial Black"/>
                <a:cs typeface="Arial Black"/>
                <a:sym typeface="Arial Black"/>
              </a:rPr>
              <a:t>used for things like </a:t>
            </a:r>
            <a:endParaRPr/>
          </a:p>
          <a:p>
            <a:pPr indent="0" lvl="0" marL="0" marR="0" rtl="0" algn="ctr">
              <a:lnSpc>
                <a:spcPct val="93000"/>
              </a:lnSpc>
              <a:spcBef>
                <a:spcPts val="0"/>
              </a:spcBef>
              <a:spcAft>
                <a:spcPts val="0"/>
              </a:spcAft>
              <a:buNone/>
            </a:pPr>
            <a:r>
              <a:rPr b="1" lang="en-US" sz="3200">
                <a:solidFill>
                  <a:srgbClr val="000000"/>
                </a:solidFill>
                <a:latin typeface="Arial Black"/>
                <a:ea typeface="Arial Black"/>
                <a:cs typeface="Arial Black"/>
                <a:sym typeface="Arial Black"/>
              </a:rPr>
              <a:t>turning the wheels of a car or the propeller </a:t>
            </a:r>
            <a:endParaRPr/>
          </a:p>
          <a:p>
            <a:pPr indent="0" lvl="0" marL="0" marR="0" rtl="0" algn="ctr">
              <a:lnSpc>
                <a:spcPct val="93000"/>
              </a:lnSpc>
              <a:spcBef>
                <a:spcPts val="0"/>
              </a:spcBef>
              <a:spcAft>
                <a:spcPts val="0"/>
              </a:spcAft>
              <a:buNone/>
            </a:pPr>
            <a:r>
              <a:rPr b="1" lang="en-US" sz="3200">
                <a:solidFill>
                  <a:srgbClr val="000000"/>
                </a:solidFill>
                <a:latin typeface="Arial Black"/>
                <a:ea typeface="Arial Black"/>
                <a:cs typeface="Arial Black"/>
                <a:sym typeface="Arial Black"/>
              </a:rPr>
              <a:t>of a plane.</a:t>
            </a:r>
            <a:endParaRPr/>
          </a:p>
        </p:txBody>
      </p:sp>
      <p:sp>
        <p:nvSpPr>
          <p:cNvPr id="117" name="Google Shape;117;p4"/>
          <p:cNvSpPr txBox="1"/>
          <p:nvPr/>
        </p:nvSpPr>
        <p:spPr>
          <a:xfrm>
            <a:off x="2954302" y="1530163"/>
            <a:ext cx="6738144" cy="1670050"/>
          </a:xfrm>
          <a:prstGeom prst="rect">
            <a:avLst/>
          </a:prstGeom>
          <a:noFill/>
          <a:ln>
            <a:noFill/>
          </a:ln>
        </p:spPr>
        <p:txBody>
          <a:bodyPr anchorCtr="0" anchor="t" bIns="45000" lIns="90000" spcFirstLastPara="1" rIns="90000" wrap="square" tIns="69825">
            <a:noAutofit/>
          </a:bodyPr>
          <a:lstStyle/>
          <a:p>
            <a:pPr indent="0" lvl="0" marL="0" marR="0" rtl="0" algn="r">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As we've seen, DC motors are all about spinning a shaft. By changing the polarity of the power, we can make it turn in either direction. </a:t>
            </a:r>
            <a:endParaRPr/>
          </a:p>
        </p:txBody>
      </p:sp>
      <p:pic>
        <p:nvPicPr>
          <p:cNvPr id="118" name="Google Shape;118;p4"/>
          <p:cNvPicPr preferRelativeResize="0"/>
          <p:nvPr/>
        </p:nvPicPr>
        <p:blipFill rotWithShape="1">
          <a:blip r:embed="rId5">
            <a:alphaModFix/>
          </a:blip>
          <a:srcRect b="0" l="0" r="0" t="0"/>
          <a:stretch/>
        </p:blipFill>
        <p:spPr>
          <a:xfrm rot="-3300000">
            <a:off x="9886156" y="1554957"/>
            <a:ext cx="1897063" cy="146050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 name="Shape 123"/>
        <p:cNvGrpSpPr/>
        <p:nvPr/>
      </p:nvGrpSpPr>
      <p:grpSpPr>
        <a:xfrm>
          <a:off x="0" y="0"/>
          <a:ext cx="0" cy="0"/>
          <a:chOff x="0" y="0"/>
          <a:chExt cx="0" cy="0"/>
        </a:xfrm>
      </p:grpSpPr>
      <p:pic>
        <p:nvPicPr>
          <p:cNvPr descr="A cartoon of a sword&#10;&#10;Description automatically generated" id="124" name="Google Shape;124;p5"/>
          <p:cNvPicPr preferRelativeResize="0"/>
          <p:nvPr/>
        </p:nvPicPr>
        <p:blipFill rotWithShape="1">
          <a:blip r:embed="rId3">
            <a:alphaModFix/>
          </a:blip>
          <a:srcRect b="0" l="0" r="0" t="0"/>
          <a:stretch/>
        </p:blipFill>
        <p:spPr>
          <a:xfrm>
            <a:off x="794" y="0"/>
            <a:ext cx="12192000" cy="6858000"/>
          </a:xfrm>
          <a:prstGeom prst="rect">
            <a:avLst/>
          </a:prstGeom>
          <a:noFill/>
          <a:ln>
            <a:noFill/>
          </a:ln>
        </p:spPr>
      </p:pic>
      <p:pic>
        <p:nvPicPr>
          <p:cNvPr id="125" name="Google Shape;125;p5"/>
          <p:cNvPicPr preferRelativeResize="0"/>
          <p:nvPr/>
        </p:nvPicPr>
        <p:blipFill rotWithShape="1">
          <a:blip r:embed="rId4">
            <a:alphaModFix/>
          </a:blip>
          <a:srcRect b="5953" l="28333" r="28577" t="7943"/>
          <a:stretch/>
        </p:blipFill>
        <p:spPr>
          <a:xfrm>
            <a:off x="5982053" y="2211824"/>
            <a:ext cx="2156910" cy="3448122"/>
          </a:xfrm>
          <a:prstGeom prst="rect">
            <a:avLst/>
          </a:prstGeom>
          <a:noFill/>
          <a:ln>
            <a:noFill/>
          </a:ln>
        </p:spPr>
      </p:pic>
      <p:pic>
        <p:nvPicPr>
          <p:cNvPr descr="A red and green square object with a black background&#10;&#10;Description automatically generated" id="126" name="Google Shape;126;p5"/>
          <p:cNvPicPr preferRelativeResize="0"/>
          <p:nvPr/>
        </p:nvPicPr>
        <p:blipFill rotWithShape="1">
          <a:blip r:embed="rId5">
            <a:alphaModFix/>
          </a:blip>
          <a:srcRect b="0" l="0" r="0" t="0"/>
          <a:stretch/>
        </p:blipFill>
        <p:spPr>
          <a:xfrm>
            <a:off x="1082346" y="1583783"/>
            <a:ext cx="3967126" cy="4026933"/>
          </a:xfrm>
          <a:prstGeom prst="rect">
            <a:avLst/>
          </a:prstGeom>
          <a:noFill/>
          <a:ln>
            <a:noFill/>
          </a:ln>
        </p:spPr>
      </p:pic>
      <p:cxnSp>
        <p:nvCxnSpPr>
          <p:cNvPr id="127" name="Google Shape;127;p5"/>
          <p:cNvCxnSpPr>
            <a:stCxn id="125" idx="0"/>
          </p:cNvCxnSpPr>
          <p:nvPr/>
        </p:nvCxnSpPr>
        <p:spPr>
          <a:xfrm flipH="1">
            <a:off x="4454708" y="2211824"/>
            <a:ext cx="2605800" cy="1393800"/>
          </a:xfrm>
          <a:prstGeom prst="straightConnector1">
            <a:avLst/>
          </a:prstGeom>
          <a:noFill/>
          <a:ln cap="flat" cmpd="sng" w="76200">
            <a:solidFill>
              <a:srgbClr val="C00000"/>
            </a:solidFill>
            <a:prstDash val="solid"/>
            <a:miter lim="800000"/>
            <a:headEnd len="sm" w="sm" type="none"/>
            <a:tailEnd len="med" w="med" type="triangle"/>
          </a:ln>
        </p:spPr>
      </p:cxnSp>
      <p:cxnSp>
        <p:nvCxnSpPr>
          <p:cNvPr id="128" name="Google Shape;128;p5"/>
          <p:cNvCxnSpPr/>
          <p:nvPr/>
        </p:nvCxnSpPr>
        <p:spPr>
          <a:xfrm>
            <a:off x="4628735" y="4281340"/>
            <a:ext cx="2153859" cy="1305200"/>
          </a:xfrm>
          <a:prstGeom prst="straightConnector1">
            <a:avLst/>
          </a:prstGeom>
          <a:noFill/>
          <a:ln cap="flat" cmpd="sng" w="76200">
            <a:solidFill>
              <a:srgbClr val="C00000"/>
            </a:solidFill>
            <a:prstDash val="solid"/>
            <a:miter lim="800000"/>
            <a:headEnd len="sm" w="sm" type="none"/>
            <a:tailEnd len="med" w="med" type="triangle"/>
          </a:ln>
        </p:spPr>
      </p:cxnSp>
      <p:sp>
        <p:nvSpPr>
          <p:cNvPr id="129" name="Google Shape;129;p5"/>
          <p:cNvSpPr txBox="1"/>
          <p:nvPr/>
        </p:nvSpPr>
        <p:spPr>
          <a:xfrm>
            <a:off x="4241003" y="2466109"/>
            <a:ext cx="3032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P</a:t>
            </a:r>
            <a:endParaRPr/>
          </a:p>
        </p:txBody>
      </p:sp>
      <p:sp>
        <p:nvSpPr>
          <p:cNvPr id="130" name="Google Shape;130;p5"/>
          <p:cNvSpPr txBox="1"/>
          <p:nvPr/>
        </p:nvSpPr>
        <p:spPr>
          <a:xfrm>
            <a:off x="4241003" y="4853709"/>
            <a:ext cx="3337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N</a:t>
            </a:r>
            <a:endParaRPr/>
          </a:p>
        </p:txBody>
      </p:sp>
      <p:pic>
        <p:nvPicPr>
          <p:cNvPr descr="http://www.clker.com/cliparts/B/0/N/4/a/0/sad-face-blue-two-hi.png" id="131" name="Google Shape;131;p5"/>
          <p:cNvPicPr preferRelativeResize="0"/>
          <p:nvPr/>
        </p:nvPicPr>
        <p:blipFill rotWithShape="1">
          <a:blip r:embed="rId6">
            <a:alphaModFix/>
          </a:blip>
          <a:srcRect b="0" l="0" r="0" t="0"/>
          <a:stretch/>
        </p:blipFill>
        <p:spPr>
          <a:xfrm>
            <a:off x="3492451" y="4625189"/>
            <a:ext cx="228520" cy="228520"/>
          </a:xfrm>
          <a:prstGeom prst="rect">
            <a:avLst/>
          </a:prstGeom>
          <a:noFill/>
          <a:ln>
            <a:noFill/>
          </a:ln>
        </p:spPr>
      </p:pic>
      <p:pic>
        <p:nvPicPr>
          <p:cNvPr descr="http://www.clker.com/cliparts/B/0/N/4/a/0/sad-face-blue-two-hi.png" id="132" name="Google Shape;132;p5"/>
          <p:cNvPicPr preferRelativeResize="0"/>
          <p:nvPr/>
        </p:nvPicPr>
        <p:blipFill rotWithShape="1">
          <a:blip r:embed="rId6">
            <a:alphaModFix/>
          </a:blip>
          <a:srcRect b="0" l="0" r="0" t="0"/>
          <a:stretch/>
        </p:blipFill>
        <p:spPr>
          <a:xfrm>
            <a:off x="2633470" y="4379391"/>
            <a:ext cx="228520" cy="228520"/>
          </a:xfrm>
          <a:prstGeom prst="rect">
            <a:avLst/>
          </a:prstGeom>
          <a:noFill/>
          <a:ln>
            <a:noFill/>
          </a:ln>
        </p:spPr>
      </p:pic>
      <p:pic>
        <p:nvPicPr>
          <p:cNvPr descr="http://www.clker.com/cliparts/B/0/N/4/a/0/sad-face-blue-two-hi.png" id="133" name="Google Shape;133;p5"/>
          <p:cNvPicPr preferRelativeResize="0"/>
          <p:nvPr/>
        </p:nvPicPr>
        <p:blipFill rotWithShape="1">
          <a:blip r:embed="rId6">
            <a:alphaModFix/>
          </a:blip>
          <a:srcRect b="0" l="0" r="0" t="0"/>
          <a:stretch/>
        </p:blipFill>
        <p:spPr>
          <a:xfrm>
            <a:off x="3228372" y="4107589"/>
            <a:ext cx="228520" cy="228520"/>
          </a:xfrm>
          <a:prstGeom prst="rect">
            <a:avLst/>
          </a:prstGeom>
          <a:noFill/>
          <a:ln>
            <a:noFill/>
          </a:ln>
        </p:spPr>
      </p:pic>
      <p:pic>
        <p:nvPicPr>
          <p:cNvPr descr="http://www.clker.com/cliparts/B/0/N/4/a/0/sad-face-blue-two-hi.png" id="134" name="Google Shape;134;p5"/>
          <p:cNvPicPr preferRelativeResize="0"/>
          <p:nvPr/>
        </p:nvPicPr>
        <p:blipFill rotWithShape="1">
          <a:blip r:embed="rId6">
            <a:alphaModFix/>
          </a:blip>
          <a:srcRect b="0" l="0" r="0" t="0"/>
          <a:stretch/>
        </p:blipFill>
        <p:spPr>
          <a:xfrm>
            <a:off x="5012068" y="4404339"/>
            <a:ext cx="228520" cy="228520"/>
          </a:xfrm>
          <a:prstGeom prst="rect">
            <a:avLst/>
          </a:prstGeom>
          <a:noFill/>
          <a:ln>
            <a:noFill/>
          </a:ln>
        </p:spPr>
      </p:pic>
      <p:pic>
        <p:nvPicPr>
          <p:cNvPr descr="http://www.clker.com/cliparts/B/0/N/4/a/0/sad-face-blue-two-hi.png" id="135" name="Google Shape;135;p5"/>
          <p:cNvPicPr preferRelativeResize="0"/>
          <p:nvPr/>
        </p:nvPicPr>
        <p:blipFill rotWithShape="1">
          <a:blip r:embed="rId6">
            <a:alphaModFix/>
          </a:blip>
          <a:srcRect b="0" l="0" r="0" t="0"/>
          <a:stretch/>
        </p:blipFill>
        <p:spPr>
          <a:xfrm>
            <a:off x="5500689" y="4667919"/>
            <a:ext cx="228520" cy="228520"/>
          </a:xfrm>
          <a:prstGeom prst="rect">
            <a:avLst/>
          </a:prstGeom>
          <a:noFill/>
          <a:ln>
            <a:noFill/>
          </a:ln>
        </p:spPr>
      </p:pic>
      <p:pic>
        <p:nvPicPr>
          <p:cNvPr descr="http://www.clker.com/cliparts/B/0/N/4/a/0/sad-face-blue-two-hi.png" id="136" name="Google Shape;136;p5"/>
          <p:cNvPicPr preferRelativeResize="0"/>
          <p:nvPr/>
        </p:nvPicPr>
        <p:blipFill rotWithShape="1">
          <a:blip r:embed="rId6">
            <a:alphaModFix/>
          </a:blip>
          <a:srcRect b="0" l="0" r="0" t="0"/>
          <a:stretch/>
        </p:blipFill>
        <p:spPr>
          <a:xfrm>
            <a:off x="2157886" y="3922351"/>
            <a:ext cx="228520" cy="228520"/>
          </a:xfrm>
          <a:prstGeom prst="rect">
            <a:avLst/>
          </a:prstGeom>
          <a:noFill/>
          <a:ln>
            <a:noFill/>
          </a:ln>
        </p:spPr>
      </p:pic>
      <p:pic>
        <p:nvPicPr>
          <p:cNvPr descr="http://www.clker.com/cliparts/0/b/c/1/120657385441132693Arnoud999_Right_or_wrong_2.svg.med.png" id="137" name="Google Shape;137;p5"/>
          <p:cNvPicPr preferRelativeResize="0"/>
          <p:nvPr/>
        </p:nvPicPr>
        <p:blipFill rotWithShape="1">
          <a:blip r:embed="rId7">
            <a:alphaModFix/>
          </a:blip>
          <a:srcRect b="0" l="0" r="0" t="0"/>
          <a:stretch/>
        </p:blipFill>
        <p:spPr>
          <a:xfrm>
            <a:off x="5509955" y="3143338"/>
            <a:ext cx="206488" cy="206488"/>
          </a:xfrm>
          <a:prstGeom prst="rect">
            <a:avLst/>
          </a:prstGeom>
          <a:noFill/>
          <a:ln>
            <a:noFill/>
          </a:ln>
        </p:spPr>
      </p:pic>
      <p:pic>
        <p:nvPicPr>
          <p:cNvPr descr="http://www.clker.com/cliparts/0/b/c/1/120657385441132693Arnoud999_Right_or_wrong_2.svg.med.png" id="138" name="Google Shape;138;p5"/>
          <p:cNvPicPr preferRelativeResize="0"/>
          <p:nvPr/>
        </p:nvPicPr>
        <p:blipFill rotWithShape="1">
          <a:blip r:embed="rId7">
            <a:alphaModFix/>
          </a:blip>
          <a:srcRect b="0" l="0" r="0" t="0"/>
          <a:stretch/>
        </p:blipFill>
        <p:spPr>
          <a:xfrm>
            <a:off x="3720971" y="2650775"/>
            <a:ext cx="206488" cy="206488"/>
          </a:xfrm>
          <a:prstGeom prst="rect">
            <a:avLst/>
          </a:prstGeom>
          <a:noFill/>
          <a:ln>
            <a:noFill/>
          </a:ln>
        </p:spPr>
      </p:pic>
      <p:pic>
        <p:nvPicPr>
          <p:cNvPr descr="http://www.clker.com/cliparts/0/b/c/1/120657385441132693Arnoud999_Right_or_wrong_2.svg.med.png" id="139" name="Google Shape;139;p5"/>
          <p:cNvPicPr preferRelativeResize="0"/>
          <p:nvPr/>
        </p:nvPicPr>
        <p:blipFill rotWithShape="1">
          <a:blip r:embed="rId7">
            <a:alphaModFix/>
          </a:blip>
          <a:srcRect b="0" l="0" r="0" t="0"/>
          <a:stretch/>
        </p:blipFill>
        <p:spPr>
          <a:xfrm>
            <a:off x="3297517" y="2362865"/>
            <a:ext cx="206488" cy="206488"/>
          </a:xfrm>
          <a:prstGeom prst="rect">
            <a:avLst/>
          </a:prstGeom>
          <a:noFill/>
          <a:ln>
            <a:noFill/>
          </a:ln>
        </p:spPr>
      </p:pic>
      <p:pic>
        <p:nvPicPr>
          <p:cNvPr descr="http://www.clker.com/cliparts/0/b/c/1/120657385441132693Arnoud999_Right_or_wrong_2.svg.med.png" id="140" name="Google Shape;140;p5"/>
          <p:cNvPicPr preferRelativeResize="0"/>
          <p:nvPr/>
        </p:nvPicPr>
        <p:blipFill rotWithShape="1">
          <a:blip r:embed="rId7">
            <a:alphaModFix/>
          </a:blip>
          <a:srcRect b="0" l="0" r="0" t="0"/>
          <a:stretch/>
        </p:blipFill>
        <p:spPr>
          <a:xfrm>
            <a:off x="2283162" y="2156377"/>
            <a:ext cx="206488" cy="206488"/>
          </a:xfrm>
          <a:prstGeom prst="rect">
            <a:avLst/>
          </a:prstGeom>
          <a:noFill/>
          <a:ln>
            <a:noFill/>
          </a:ln>
        </p:spPr>
      </p:pic>
      <p:pic>
        <p:nvPicPr>
          <p:cNvPr descr="http://www.clker.com/cliparts/0/b/c/1/120657385441132693Arnoud999_Right_or_wrong_2.svg.med.png" id="141" name="Google Shape;141;p5"/>
          <p:cNvPicPr preferRelativeResize="0"/>
          <p:nvPr/>
        </p:nvPicPr>
        <p:blipFill rotWithShape="1">
          <a:blip r:embed="rId7">
            <a:alphaModFix/>
          </a:blip>
          <a:srcRect b="0" l="0" r="0" t="0"/>
          <a:stretch/>
        </p:blipFill>
        <p:spPr>
          <a:xfrm>
            <a:off x="2758746" y="2466109"/>
            <a:ext cx="206488" cy="206488"/>
          </a:xfrm>
          <a:prstGeom prst="rect">
            <a:avLst/>
          </a:prstGeom>
          <a:noFill/>
          <a:ln>
            <a:noFill/>
          </a:ln>
        </p:spPr>
      </p:pic>
      <p:pic>
        <p:nvPicPr>
          <p:cNvPr descr="http://www.clker.com/cliparts/0/b/c/1/120657385441132693Arnoud999_Right_or_wrong_2.svg.med.png" id="142" name="Google Shape;142;p5"/>
          <p:cNvPicPr preferRelativeResize="0"/>
          <p:nvPr/>
        </p:nvPicPr>
        <p:blipFill rotWithShape="1">
          <a:blip r:embed="rId7">
            <a:alphaModFix/>
          </a:blip>
          <a:srcRect b="0" l="0" r="0" t="0"/>
          <a:stretch/>
        </p:blipFill>
        <p:spPr>
          <a:xfrm>
            <a:off x="4885499" y="3132895"/>
            <a:ext cx="206488" cy="206488"/>
          </a:xfrm>
          <a:prstGeom prst="rect">
            <a:avLst/>
          </a:prstGeom>
          <a:noFill/>
          <a:ln>
            <a:noFill/>
          </a:ln>
        </p:spPr>
      </p:pic>
      <p:pic>
        <p:nvPicPr>
          <p:cNvPr descr="http://www.clker.com/cliparts/0/b/c/1/120657385441132693Arnoud999_Right_or_wrong_2.svg.med.png" id="143" name="Google Shape;143;p5"/>
          <p:cNvPicPr preferRelativeResize="0"/>
          <p:nvPr/>
        </p:nvPicPr>
        <p:blipFill rotWithShape="1">
          <a:blip r:embed="rId7">
            <a:alphaModFix/>
          </a:blip>
          <a:srcRect b="0" l="0" r="0" t="0"/>
          <a:stretch/>
        </p:blipFill>
        <p:spPr>
          <a:xfrm>
            <a:off x="3483407" y="2835441"/>
            <a:ext cx="206488" cy="206488"/>
          </a:xfrm>
          <a:prstGeom prst="rect">
            <a:avLst/>
          </a:prstGeom>
          <a:noFill/>
          <a:ln>
            <a:noFill/>
          </a:ln>
        </p:spPr>
      </p:pic>
      <p:pic>
        <p:nvPicPr>
          <p:cNvPr descr="http://www.clker.com/cliparts/0/b/c/1/120657385441132693Arnoud999_Right_or_wrong_2.svg.med.png" id="144" name="Google Shape;144;p5"/>
          <p:cNvPicPr preferRelativeResize="0"/>
          <p:nvPr/>
        </p:nvPicPr>
        <p:blipFill rotWithShape="1">
          <a:blip r:embed="rId7">
            <a:alphaModFix/>
          </a:blip>
          <a:srcRect b="0" l="0" r="0" t="0"/>
          <a:stretch/>
        </p:blipFill>
        <p:spPr>
          <a:xfrm>
            <a:off x="3188628" y="2754019"/>
            <a:ext cx="206488" cy="206488"/>
          </a:xfrm>
          <a:prstGeom prst="rect">
            <a:avLst/>
          </a:prstGeom>
          <a:noFill/>
          <a:ln>
            <a:noFill/>
          </a:ln>
        </p:spPr>
      </p:pic>
      <p:pic>
        <p:nvPicPr>
          <p:cNvPr descr="http://www.clker.com/cliparts/B/0/N/4/a/0/sad-face-blue-two-hi.png" id="145" name="Google Shape;145;p5"/>
          <p:cNvPicPr preferRelativeResize="0"/>
          <p:nvPr/>
        </p:nvPicPr>
        <p:blipFill rotWithShape="1">
          <a:blip r:embed="rId6">
            <a:alphaModFix/>
          </a:blip>
          <a:srcRect b="0" l="0" r="0" t="0"/>
          <a:stretch/>
        </p:blipFill>
        <p:spPr>
          <a:xfrm>
            <a:off x="3427885" y="4417531"/>
            <a:ext cx="228520" cy="228520"/>
          </a:xfrm>
          <a:prstGeom prst="rect">
            <a:avLst/>
          </a:prstGeom>
          <a:noFill/>
          <a:ln>
            <a:noFill/>
          </a:ln>
        </p:spPr>
      </p:pic>
      <p:pic>
        <p:nvPicPr>
          <p:cNvPr descr="http://www.clker.com/cliparts/B/0/N/4/a/0/sad-face-blue-two-hi.png" id="146" name="Google Shape;146;p5"/>
          <p:cNvPicPr preferRelativeResize="0"/>
          <p:nvPr/>
        </p:nvPicPr>
        <p:blipFill rotWithShape="1">
          <a:blip r:embed="rId6">
            <a:alphaModFix/>
          </a:blip>
          <a:srcRect b="0" l="0" r="0" t="0"/>
          <a:stretch/>
        </p:blipFill>
        <p:spPr>
          <a:xfrm>
            <a:off x="2960108" y="4107589"/>
            <a:ext cx="228520" cy="228520"/>
          </a:xfrm>
          <a:prstGeom prst="rect">
            <a:avLst/>
          </a:prstGeom>
          <a:noFill/>
          <a:ln>
            <a:noFill/>
          </a:ln>
        </p:spPr>
      </p:pic>
      <p:sp>
        <p:nvSpPr>
          <p:cNvPr id="147" name="Google Shape;147;p5"/>
          <p:cNvSpPr txBox="1"/>
          <p:nvPr/>
        </p:nvSpPr>
        <p:spPr>
          <a:xfrm>
            <a:off x="1543788" y="321082"/>
            <a:ext cx="7864475" cy="600075"/>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3200"/>
              <a:buFont typeface="Times New Roman"/>
              <a:buNone/>
            </a:pPr>
            <a:r>
              <a:rPr b="1" lang="en-US" sz="3200">
                <a:solidFill>
                  <a:srgbClr val="000000"/>
                </a:solidFill>
                <a:latin typeface="Arial"/>
                <a:ea typeface="Arial"/>
                <a:cs typeface="Arial"/>
                <a:sym typeface="Arial"/>
              </a:rPr>
              <a:t>A motor has all the same components as a generator but has energy applied to it, instead of creating energy with 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A road with a city in the background&#10;&#10;Description automatically generated" id="153" name="Google Shape;153;p6"/>
          <p:cNvPicPr preferRelativeResize="0"/>
          <p:nvPr/>
        </p:nvPicPr>
        <p:blipFill rotWithShape="1">
          <a:blip r:embed="rId3">
            <a:alphaModFix/>
          </a:blip>
          <a:srcRect b="0" l="0" r="0" t="0"/>
          <a:stretch/>
        </p:blipFill>
        <p:spPr>
          <a:xfrm>
            <a:off x="794" y="0"/>
            <a:ext cx="12192000" cy="6858000"/>
          </a:xfrm>
          <a:prstGeom prst="rect">
            <a:avLst/>
          </a:prstGeom>
          <a:noFill/>
          <a:ln>
            <a:noFill/>
          </a:ln>
        </p:spPr>
      </p:pic>
      <p:sp>
        <p:nvSpPr>
          <p:cNvPr id="154" name="Google Shape;154;p6"/>
          <p:cNvSpPr/>
          <p:nvPr/>
        </p:nvSpPr>
        <p:spPr>
          <a:xfrm>
            <a:off x="762794" y="914400"/>
            <a:ext cx="7391400" cy="1447800"/>
          </a:xfrm>
          <a:prstGeom prst="wedgeRoundRectCallout">
            <a:avLst>
              <a:gd fmla="val 82056" name="adj1"/>
              <a:gd fmla="val 52343" name="adj2"/>
              <a:gd fmla="val 16667" name="adj3"/>
            </a:avLst>
          </a:prstGeom>
          <a:solidFill>
            <a:srgbClr val="00B8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155" name="Google Shape;155;p6"/>
          <p:cNvSpPr txBox="1"/>
          <p:nvPr/>
        </p:nvSpPr>
        <p:spPr>
          <a:xfrm>
            <a:off x="1067594" y="1219200"/>
            <a:ext cx="9236075" cy="1279525"/>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4800"/>
              <a:buFont typeface="Times New Roman"/>
              <a:buNone/>
            </a:pPr>
            <a:r>
              <a:rPr lang="en-US" sz="4800">
                <a:solidFill>
                  <a:srgbClr val="000000"/>
                </a:solidFill>
                <a:latin typeface="Arial Black"/>
                <a:ea typeface="Arial Black"/>
                <a:cs typeface="Arial Black"/>
                <a:sym typeface="Arial Black"/>
              </a:rPr>
              <a:t>Let’s make a motor</a:t>
            </a:r>
            <a:endParaRPr/>
          </a:p>
          <a:p>
            <a:pPr indent="0" lvl="0" marL="0" marR="0" rtl="0" algn="l">
              <a:lnSpc>
                <a:spcPct val="93000"/>
              </a:lnSpc>
              <a:spcBef>
                <a:spcPts val="0"/>
              </a:spcBef>
              <a:spcAft>
                <a:spcPts val="0"/>
              </a:spcAft>
              <a:buClr>
                <a:srgbClr val="000000"/>
              </a:buClr>
              <a:buSzPts val="1800"/>
              <a:buFont typeface="Times New Roman"/>
              <a:buNone/>
            </a:pPr>
            <a:r>
              <a:t/>
            </a:r>
            <a:endParaRPr sz="1800">
              <a:solidFill>
                <a:srgbClr val="000000"/>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1800"/>
              <a:buFont typeface="Times New Roman"/>
              <a:buNone/>
            </a:pPr>
            <a:r>
              <a:t/>
            </a:r>
            <a:endParaRPr sz="180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0" name="Shape 160"/>
        <p:cNvGrpSpPr/>
        <p:nvPr/>
      </p:nvGrpSpPr>
      <p:grpSpPr>
        <a:xfrm>
          <a:off x="0" y="0"/>
          <a:ext cx="0" cy="0"/>
          <a:chOff x="0" y="0"/>
          <a:chExt cx="0" cy="0"/>
        </a:xfrm>
      </p:grpSpPr>
      <p:pic>
        <p:nvPicPr>
          <p:cNvPr descr="Cartoon characters on a white background&#10;&#10;Description automatically generated" id="161" name="Google Shape;161;p7"/>
          <p:cNvPicPr preferRelativeResize="0"/>
          <p:nvPr/>
        </p:nvPicPr>
        <p:blipFill rotWithShape="1">
          <a:blip r:embed="rId3">
            <a:alphaModFix/>
          </a:blip>
          <a:srcRect b="0" l="0" r="0" t="0"/>
          <a:stretch/>
        </p:blipFill>
        <p:spPr>
          <a:xfrm>
            <a:off x="-6826" y="0"/>
            <a:ext cx="12192000" cy="6858000"/>
          </a:xfrm>
          <a:prstGeom prst="rect">
            <a:avLst/>
          </a:prstGeom>
          <a:noFill/>
          <a:ln>
            <a:noFill/>
          </a:ln>
        </p:spPr>
      </p:pic>
      <p:pic>
        <p:nvPicPr>
          <p:cNvPr id="162" name="Google Shape;162;p7"/>
          <p:cNvPicPr preferRelativeResize="0"/>
          <p:nvPr/>
        </p:nvPicPr>
        <p:blipFill rotWithShape="1">
          <a:blip r:embed="rId4">
            <a:alphaModFix/>
          </a:blip>
          <a:srcRect b="0" l="0" r="0" t="0"/>
          <a:stretch/>
        </p:blipFill>
        <p:spPr>
          <a:xfrm>
            <a:off x="1753394" y="3328987"/>
            <a:ext cx="6705600" cy="2843213"/>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63" name="Google Shape;163;p7"/>
          <p:cNvSpPr txBox="1"/>
          <p:nvPr/>
        </p:nvSpPr>
        <p:spPr>
          <a:xfrm>
            <a:off x="2385218" y="432908"/>
            <a:ext cx="5845175" cy="620710"/>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4800"/>
              <a:buFont typeface="Times New Roman"/>
              <a:buNone/>
            </a:pPr>
            <a:r>
              <a:rPr lang="en-US" sz="4800">
                <a:solidFill>
                  <a:srgbClr val="000000"/>
                </a:solidFill>
                <a:latin typeface="Arial Black"/>
                <a:ea typeface="Arial Black"/>
                <a:cs typeface="Arial Black"/>
                <a:sym typeface="Arial Black"/>
              </a:rPr>
              <a:t>What You'll Need</a:t>
            </a:r>
            <a:endParaRPr/>
          </a:p>
          <a:p>
            <a:pPr indent="0" lvl="0" marL="0" marR="0" rtl="0" algn="l">
              <a:lnSpc>
                <a:spcPct val="93000"/>
              </a:lnSpc>
              <a:spcBef>
                <a:spcPts val="0"/>
              </a:spcBef>
              <a:spcAft>
                <a:spcPts val="0"/>
              </a:spcAft>
              <a:buClr>
                <a:srgbClr val="000000"/>
              </a:buClr>
              <a:buSzPts val="1800"/>
              <a:buFont typeface="Times New Roman"/>
              <a:buNone/>
            </a:pPr>
            <a:r>
              <a:t/>
            </a:r>
            <a:endParaRPr sz="1800">
              <a:solidFill>
                <a:srgbClr val="000000"/>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1800"/>
              <a:buFont typeface="Times New Roman"/>
              <a:buNone/>
            </a:pPr>
            <a:r>
              <a:t/>
            </a:r>
            <a:endParaRPr sz="1800">
              <a:solidFill>
                <a:srgbClr val="000000"/>
              </a:solidFill>
              <a:latin typeface="Arial"/>
              <a:ea typeface="Arial"/>
              <a:cs typeface="Arial"/>
              <a:sym typeface="Arial"/>
            </a:endParaRPr>
          </a:p>
        </p:txBody>
      </p:sp>
      <p:sp>
        <p:nvSpPr>
          <p:cNvPr id="164" name="Google Shape;164;p7"/>
          <p:cNvSpPr txBox="1"/>
          <p:nvPr/>
        </p:nvSpPr>
        <p:spPr>
          <a:xfrm>
            <a:off x="1665287" y="1256107"/>
            <a:ext cx="7285039" cy="1663701"/>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2 Batteries in Holder 			2 Safety pins</a:t>
            </a:r>
            <a:endParaRPr/>
          </a:p>
          <a:p>
            <a:pPr indent="0" lvl="0" marL="0" marR="0" rtl="0" algn="l">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2 Nuts + Bolts						Magnet</a:t>
            </a:r>
            <a:endParaRPr/>
          </a:p>
          <a:p>
            <a:pPr indent="0" lvl="0" marL="0" marR="0" rtl="0" algn="l">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Compass							Magnetic Wire</a:t>
            </a:r>
            <a:endParaRPr/>
          </a:p>
          <a:p>
            <a:pPr indent="0" lvl="0" marL="0" marR="0" rtl="0" algn="l">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Wire cutter							Sharpie marker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9" name="Shape 169"/>
        <p:cNvGrpSpPr/>
        <p:nvPr/>
      </p:nvGrpSpPr>
      <p:grpSpPr>
        <a:xfrm>
          <a:off x="0" y="0"/>
          <a:ext cx="0" cy="0"/>
          <a:chOff x="0" y="0"/>
          <a:chExt cx="0" cy="0"/>
        </a:xfrm>
      </p:grpSpPr>
      <p:pic>
        <p:nvPicPr>
          <p:cNvPr descr="A cartoon character with a white background&#10;&#10;Description automatically generated" id="170" name="Google Shape;170;p8"/>
          <p:cNvPicPr preferRelativeResize="0"/>
          <p:nvPr/>
        </p:nvPicPr>
        <p:blipFill rotWithShape="1">
          <a:blip r:embed="rId3">
            <a:alphaModFix/>
          </a:blip>
          <a:srcRect b="0" l="0" r="0" t="0"/>
          <a:stretch/>
        </p:blipFill>
        <p:spPr>
          <a:xfrm>
            <a:off x="794" y="0"/>
            <a:ext cx="12192000" cy="6858000"/>
          </a:xfrm>
          <a:prstGeom prst="rect">
            <a:avLst/>
          </a:prstGeom>
          <a:noFill/>
          <a:ln>
            <a:noFill/>
          </a:ln>
        </p:spPr>
      </p:pic>
      <p:pic>
        <p:nvPicPr>
          <p:cNvPr descr="A close-up of a wooden board&#10;&#10;Description automatically generated" id="171" name="Google Shape;171;p8"/>
          <p:cNvPicPr preferRelativeResize="0"/>
          <p:nvPr/>
        </p:nvPicPr>
        <p:blipFill rotWithShape="1">
          <a:blip r:embed="rId4">
            <a:alphaModFix/>
          </a:blip>
          <a:srcRect b="0" l="0" r="0" t="0"/>
          <a:stretch/>
        </p:blipFill>
        <p:spPr>
          <a:xfrm>
            <a:off x="7617845" y="2747963"/>
            <a:ext cx="4333875" cy="3733800"/>
          </a:xfrm>
          <a:prstGeom prst="rect">
            <a:avLst/>
          </a:prstGeom>
          <a:noFill/>
          <a:ln>
            <a:noFill/>
          </a:ln>
        </p:spPr>
      </p:pic>
      <p:pic>
        <p:nvPicPr>
          <p:cNvPr id="172" name="Google Shape;172;p8"/>
          <p:cNvPicPr preferRelativeResize="0"/>
          <p:nvPr/>
        </p:nvPicPr>
        <p:blipFill rotWithShape="1">
          <a:blip r:embed="rId5">
            <a:alphaModFix/>
          </a:blip>
          <a:srcRect b="0" l="0" r="0" t="0"/>
          <a:stretch/>
        </p:blipFill>
        <p:spPr>
          <a:xfrm rot="-960000">
            <a:off x="3422650" y="550863"/>
            <a:ext cx="2378075" cy="265271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73" name="Google Shape;173;p8"/>
          <p:cNvSpPr txBox="1"/>
          <p:nvPr/>
        </p:nvSpPr>
        <p:spPr>
          <a:xfrm>
            <a:off x="6076340" y="299117"/>
            <a:ext cx="5668962" cy="1736725"/>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3600"/>
              <a:buFont typeface="Times New Roman"/>
              <a:buNone/>
            </a:pPr>
            <a:r>
              <a:rPr b="1" lang="en-US" sz="3600">
                <a:solidFill>
                  <a:srgbClr val="000000"/>
                </a:solidFill>
                <a:latin typeface="Arial"/>
                <a:ea typeface="Arial"/>
                <a:cs typeface="Arial"/>
                <a:sym typeface="Arial"/>
              </a:rPr>
              <a:t>To build our motor, we'll start by putting together the motor platform.</a:t>
            </a:r>
            <a:endParaRPr/>
          </a:p>
        </p:txBody>
      </p:sp>
      <p:sp>
        <p:nvSpPr>
          <p:cNvPr id="174" name="Google Shape;174;p8"/>
          <p:cNvSpPr txBox="1"/>
          <p:nvPr/>
        </p:nvSpPr>
        <p:spPr>
          <a:xfrm>
            <a:off x="5929738" y="1772206"/>
            <a:ext cx="6035675" cy="1281113"/>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First, using your wire cutters, </a:t>
            </a:r>
            <a:endParaRPr/>
          </a:p>
          <a:p>
            <a:pPr indent="0" lvl="0" marL="0" marR="0" rtl="0" algn="ctr">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bend the safety pins into a 90 degree angle.</a:t>
            </a:r>
            <a:endParaRPr/>
          </a:p>
        </p:txBody>
      </p:sp>
      <p:sp>
        <p:nvSpPr>
          <p:cNvPr id="175" name="Google Shape;175;p8"/>
          <p:cNvSpPr txBox="1"/>
          <p:nvPr/>
        </p:nvSpPr>
        <p:spPr>
          <a:xfrm>
            <a:off x="2667794" y="3786744"/>
            <a:ext cx="5330076" cy="2641600"/>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3200"/>
              <a:buFont typeface="Times New Roman"/>
              <a:buNone/>
            </a:pPr>
            <a:r>
              <a:rPr b="1" lang="en-US" sz="3200">
                <a:solidFill>
                  <a:srgbClr val="000000"/>
                </a:solidFill>
                <a:latin typeface="Arial"/>
                <a:ea typeface="Arial"/>
                <a:cs typeface="Arial"/>
                <a:sym typeface="Arial"/>
              </a:rPr>
              <a:t>Thread the bolts through both the motor platform and the safety pins and use the nuts to secure them into place.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0" name="Shape 180"/>
        <p:cNvGrpSpPr/>
        <p:nvPr/>
      </p:nvGrpSpPr>
      <p:grpSpPr>
        <a:xfrm>
          <a:off x="0" y="0"/>
          <a:ext cx="0" cy="0"/>
          <a:chOff x="0" y="0"/>
          <a:chExt cx="0" cy="0"/>
        </a:xfrm>
      </p:grpSpPr>
      <p:pic>
        <p:nvPicPr>
          <p:cNvPr descr="A cartoon character on a white board&#10;&#10;Description automatically generated" id="181" name="Google Shape;181;p9"/>
          <p:cNvPicPr preferRelativeResize="0"/>
          <p:nvPr/>
        </p:nvPicPr>
        <p:blipFill rotWithShape="1">
          <a:blip r:embed="rId3">
            <a:alphaModFix/>
          </a:blip>
          <a:srcRect b="0" l="0" r="0" t="0"/>
          <a:stretch/>
        </p:blipFill>
        <p:spPr>
          <a:xfrm>
            <a:off x="794" y="0"/>
            <a:ext cx="12192000" cy="6858000"/>
          </a:xfrm>
          <a:prstGeom prst="rect">
            <a:avLst/>
          </a:prstGeom>
          <a:noFill/>
          <a:ln>
            <a:noFill/>
          </a:ln>
        </p:spPr>
      </p:pic>
      <p:pic>
        <p:nvPicPr>
          <p:cNvPr id="182" name="Google Shape;182;p9"/>
          <p:cNvPicPr preferRelativeResize="0"/>
          <p:nvPr/>
        </p:nvPicPr>
        <p:blipFill rotWithShape="1">
          <a:blip r:embed="rId4">
            <a:alphaModFix/>
          </a:blip>
          <a:srcRect b="0" l="0" r="0" t="0"/>
          <a:stretch/>
        </p:blipFill>
        <p:spPr>
          <a:xfrm rot="-420000">
            <a:off x="638175" y="549275"/>
            <a:ext cx="2651125" cy="2665413"/>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83" name="Google Shape;183;p9"/>
          <p:cNvSpPr txBox="1"/>
          <p:nvPr/>
        </p:nvSpPr>
        <p:spPr>
          <a:xfrm>
            <a:off x="3565525" y="365125"/>
            <a:ext cx="5851525" cy="1790700"/>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Leaving some extra, wrap the magnetic wire around one of the batteries </a:t>
            </a:r>
            <a:r>
              <a:rPr b="1" lang="en-US" sz="3200">
                <a:solidFill>
                  <a:srgbClr val="000000"/>
                </a:solidFill>
                <a:latin typeface="Arial"/>
                <a:ea typeface="Arial"/>
                <a:cs typeface="Arial"/>
                <a:sym typeface="Arial"/>
              </a:rPr>
              <a:t>20 times</a:t>
            </a:r>
            <a:r>
              <a:rPr lang="en-US" sz="2800">
                <a:solidFill>
                  <a:srgbClr val="000000"/>
                </a:solidFill>
                <a:latin typeface="Arial"/>
                <a:ea typeface="Arial"/>
                <a:cs typeface="Arial"/>
                <a:sym typeface="Arial"/>
              </a:rPr>
              <a:t>, creating a coil of wire</a:t>
            </a:r>
            <a:r>
              <a:rPr b="1" lang="en-US" sz="3200">
                <a:solidFill>
                  <a:srgbClr val="000000"/>
                </a:solidFill>
                <a:latin typeface="Arial"/>
                <a:ea typeface="Arial"/>
                <a:cs typeface="Arial"/>
                <a:sym typeface="Arial"/>
              </a:rPr>
              <a:t>.</a:t>
            </a:r>
            <a:endParaRPr/>
          </a:p>
        </p:txBody>
      </p:sp>
      <p:sp>
        <p:nvSpPr>
          <p:cNvPr id="184" name="Google Shape;184;p9"/>
          <p:cNvSpPr txBox="1"/>
          <p:nvPr/>
        </p:nvSpPr>
        <p:spPr>
          <a:xfrm>
            <a:off x="3802063" y="2286000"/>
            <a:ext cx="5121275" cy="1285875"/>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2600"/>
              <a:buFont typeface="Times New Roman"/>
              <a:buNone/>
            </a:pPr>
            <a:r>
              <a:rPr lang="en-US" sz="2600">
                <a:solidFill>
                  <a:srgbClr val="000000"/>
                </a:solidFill>
                <a:latin typeface="Arial"/>
                <a:ea typeface="Arial"/>
                <a:cs typeface="Arial"/>
                <a:sym typeface="Arial"/>
              </a:rPr>
              <a:t>Remove the coil and tie off the sides with the extra wire.</a:t>
            </a:r>
            <a:endParaRPr/>
          </a:p>
        </p:txBody>
      </p:sp>
      <p:sp>
        <p:nvSpPr>
          <p:cNvPr id="185" name="Google Shape;185;p9"/>
          <p:cNvSpPr/>
          <p:nvPr/>
        </p:nvSpPr>
        <p:spPr>
          <a:xfrm>
            <a:off x="646113" y="3582988"/>
            <a:ext cx="2011362" cy="2103437"/>
          </a:xfrm>
          <a:prstGeom prst="roundRect">
            <a:avLst>
              <a:gd fmla="val 16667" name="adj"/>
            </a:avLst>
          </a:prstGeom>
          <a:solidFill>
            <a:srgbClr val="0084D1"/>
          </a:soli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lt1"/>
              </a:solidFill>
              <a:latin typeface="Arial"/>
              <a:ea typeface="Arial"/>
              <a:cs typeface="Arial"/>
              <a:sym typeface="Arial"/>
            </a:endParaRPr>
          </a:p>
        </p:txBody>
      </p:sp>
      <p:pic>
        <p:nvPicPr>
          <p:cNvPr id="186" name="Google Shape;186;p9"/>
          <p:cNvPicPr preferRelativeResize="0"/>
          <p:nvPr/>
        </p:nvPicPr>
        <p:blipFill rotWithShape="1">
          <a:blip r:embed="rId5">
            <a:alphaModFix/>
          </a:blip>
          <a:srcRect b="0" l="0" r="0" t="0"/>
          <a:stretch/>
        </p:blipFill>
        <p:spPr>
          <a:xfrm>
            <a:off x="1835150" y="4772025"/>
            <a:ext cx="660400" cy="660400"/>
          </a:xfrm>
          <a:prstGeom prst="rect">
            <a:avLst/>
          </a:prstGeom>
          <a:noFill/>
          <a:ln>
            <a:noFill/>
          </a:ln>
        </p:spPr>
      </p:pic>
      <p:sp>
        <p:nvSpPr>
          <p:cNvPr id="187" name="Google Shape;187;p9"/>
          <p:cNvSpPr txBox="1"/>
          <p:nvPr/>
        </p:nvSpPr>
        <p:spPr>
          <a:xfrm>
            <a:off x="828675" y="3765550"/>
            <a:ext cx="1646238" cy="1336675"/>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FFFFFF"/>
              </a:buClr>
              <a:buSzPts val="2200"/>
              <a:buFont typeface="Times New Roman"/>
              <a:buNone/>
            </a:pPr>
            <a:r>
              <a:rPr lang="en-US" sz="2200">
                <a:solidFill>
                  <a:srgbClr val="FFFFFF"/>
                </a:solidFill>
                <a:latin typeface="Arial"/>
                <a:ea typeface="Arial"/>
                <a:cs typeface="Arial"/>
                <a:sym typeface="Arial"/>
              </a:rPr>
              <a:t>Use your wire cutters to strip the wire.</a:t>
            </a:r>
            <a:endParaRPr/>
          </a:p>
        </p:txBody>
      </p:sp>
      <p:sp>
        <p:nvSpPr>
          <p:cNvPr id="188" name="Google Shape;188;p9"/>
          <p:cNvSpPr txBox="1"/>
          <p:nvPr/>
        </p:nvSpPr>
        <p:spPr>
          <a:xfrm>
            <a:off x="2743200" y="3663950"/>
            <a:ext cx="3932238" cy="1931988"/>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2600"/>
              <a:buFont typeface="Times New Roman"/>
              <a:buNone/>
            </a:pPr>
            <a:r>
              <a:rPr lang="en-US" sz="2600">
                <a:solidFill>
                  <a:srgbClr val="000000"/>
                </a:solidFill>
                <a:latin typeface="Arial"/>
                <a:ea typeface="Arial"/>
                <a:cs typeface="Arial"/>
                <a:sym typeface="Arial"/>
              </a:rPr>
              <a:t>Very carefully use your wire cutters to gently strip away the protective coating on the wire threads.</a:t>
            </a:r>
            <a:endParaRPr/>
          </a:p>
        </p:txBody>
      </p:sp>
      <p:pic>
        <p:nvPicPr>
          <p:cNvPr id="189" name="Google Shape;189;p9"/>
          <p:cNvPicPr preferRelativeResize="0"/>
          <p:nvPr/>
        </p:nvPicPr>
        <p:blipFill rotWithShape="1">
          <a:blip r:embed="rId6">
            <a:alphaModFix/>
          </a:blip>
          <a:srcRect b="0" l="0" r="0" t="0"/>
          <a:stretch/>
        </p:blipFill>
        <p:spPr>
          <a:xfrm>
            <a:off x="6765925" y="3271838"/>
            <a:ext cx="2705100" cy="237807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1601-01-01T00:00:00Z</dcterms:created>
  <dc:creator>Kim Smith</dc:creator>
</cp:coreProperties>
</file>